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7.svg" ContentType="image/svg+xml"/>
  <Override PartName="/ppt/media/image19.svg" ContentType="image/svg+xml"/>
  <Override PartName="/ppt/media/image21.svg" ContentType="image/svg+xml"/>
  <Override PartName="/ppt/media/image2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8" r:id="rId5"/>
    <p:sldId id="259" r:id="rId6"/>
    <p:sldId id="260" r:id="rId7"/>
    <p:sldId id="261" r:id="rId8"/>
    <p:sldId id="276" r:id="rId9"/>
    <p:sldId id="277" r:id="rId10"/>
    <p:sldId id="278" r:id="rId11"/>
    <p:sldId id="263" r:id="rId12"/>
    <p:sldId id="293" r:id="rId13"/>
    <p:sldId id="264" r:id="rId14"/>
    <p:sldId id="294" r:id="rId15"/>
    <p:sldId id="265" r:id="rId16"/>
    <p:sldId id="266" r:id="rId17"/>
    <p:sldId id="268" r:id="rId18"/>
    <p:sldId id="269" r:id="rId19"/>
    <p:sldId id="270" r:id="rId20"/>
    <p:sldId id="271" r:id="rId21"/>
    <p:sldId id="272" r:id="rId22"/>
    <p:sldId id="273" r:id="rId23"/>
    <p:sldId id="274" r:id="rId24"/>
    <p:sldId id="279" r:id="rId25"/>
    <p:sldId id="275" r:id="rId26"/>
  </p:sldIdLst>
  <p:sldSz cx="12192000" cy="6858000" type="screen16x9"/>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贾敏" initials="j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257AE"/>
    <a:srgbClr val="7C9BC2"/>
    <a:srgbClr val="5B9BD5"/>
    <a:srgbClr val="164C92"/>
    <a:srgbClr val="1B44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p:scale>
          <a:sx n="75" d="100"/>
          <a:sy n="75" d="100"/>
        </p:scale>
        <p:origin x="946" y="230"/>
      </p:cViewPr>
      <p:guideLst>
        <p:guide orient="horz" pos="2126"/>
        <p:guide pos="375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1" Type="http://schemas.openxmlformats.org/officeDocument/2006/relationships/tags" Target="tags/tag45.xml"/><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19" name=""/>
        <p:cNvGrpSpPr/>
        <p:nvPr/>
      </p:nvGrpSpPr>
      <p:grpSpPr>
        <a:xfrm>
          <a:off x="0" y="0"/>
          <a:ext cx="0" cy="0"/>
          <a:chOff x="0" y="0"/>
          <a:chExt cx="0" cy="0"/>
        </a:xfrm>
      </p:grpSpPr>
      <p:sp>
        <p:nvSpPr>
          <p:cNvPr id="1048830"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8831"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DCA2BF-3030-4C6A-9CE5-A98D5AFBB533}" type="datetimeFigureOut">
              <a:rPr lang="zh-CN" altLang="en-US" smtClean="0"/>
            </a:fld>
            <a:endParaRPr lang="zh-CN" altLang="en-US"/>
          </a:p>
        </p:txBody>
      </p:sp>
      <p:sp>
        <p:nvSpPr>
          <p:cNvPr id="1048832"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p>
            <a:endParaRPr lang="zh-CN" altLang="en-US"/>
          </a:p>
        </p:txBody>
      </p:sp>
      <p:sp>
        <p:nvSpPr>
          <p:cNvPr id="1048833"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834"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8835"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649A20-36B2-431D-89D2-2EEA123B015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29" name=""/>
        <p:cNvGrpSpPr/>
        <p:nvPr/>
      </p:nvGrpSpPr>
      <p:grpSpPr/>
      <p:sp>
        <p:nvSpPr>
          <p:cNvPr id="1048600" name="幻灯片图像占位符 1"/>
          <p:cNvSpPr/>
          <p:nvPr>
            <p:ph type="sldImg" idx="2"/>
          </p:nvPr>
        </p:nvSpPr>
        <p:spPr/>
      </p:sp>
      <p:sp>
        <p:nvSpPr>
          <p:cNvPr id="1048601"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40" name=""/>
        <p:cNvGrpSpPr/>
        <p:nvPr/>
      </p:nvGrpSpPr>
      <p:grpSpPr/>
      <p:sp>
        <p:nvSpPr>
          <p:cNvPr id="1048605" name="幻灯片图像占位符 1"/>
          <p:cNvSpPr/>
          <p:nvPr>
            <p:ph type="sldImg" idx="2"/>
          </p:nvPr>
        </p:nvSpPr>
        <p:spPr/>
      </p:sp>
      <p:sp>
        <p:nvSpPr>
          <p:cNvPr id="1048606"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51" name=""/>
        <p:cNvGrpSpPr/>
        <p:nvPr/>
      </p:nvGrpSpPr>
      <p:grpSpPr/>
      <p:sp>
        <p:nvSpPr>
          <p:cNvPr id="1048633" name="幻灯片图像占位符 1"/>
          <p:cNvSpPr/>
          <p:nvPr>
            <p:ph type="sldImg" idx="2"/>
          </p:nvPr>
        </p:nvSpPr>
        <p:spPr/>
      </p:sp>
      <p:sp>
        <p:nvSpPr>
          <p:cNvPr id="1048634"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57" name=""/>
        <p:cNvGrpSpPr/>
        <p:nvPr/>
      </p:nvGrpSpPr>
      <p:grpSpPr/>
      <p:sp>
        <p:nvSpPr>
          <p:cNvPr id="1048652" name="幻灯片图像占位符 1"/>
          <p:cNvSpPr/>
          <p:nvPr>
            <p:ph type="sldImg" idx="2"/>
          </p:nvPr>
        </p:nvSpPr>
        <p:spPr/>
      </p:sp>
      <p:sp>
        <p:nvSpPr>
          <p:cNvPr id="104865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60" name=""/>
        <p:cNvGrpSpPr/>
        <p:nvPr/>
      </p:nvGrpSpPr>
      <p:grpSpPr/>
      <p:sp>
        <p:nvSpPr>
          <p:cNvPr id="1048657" name="幻灯片图像占位符 1"/>
          <p:cNvSpPr/>
          <p:nvPr>
            <p:ph type="sldImg" idx="2"/>
          </p:nvPr>
        </p:nvSpPr>
        <p:spPr/>
      </p:sp>
      <p:sp>
        <p:nvSpPr>
          <p:cNvPr id="1048658"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88" name=""/>
        <p:cNvGrpSpPr/>
        <p:nvPr/>
      </p:nvGrpSpPr>
      <p:grpSpPr/>
      <p:sp>
        <p:nvSpPr>
          <p:cNvPr id="1048717" name="幻灯片图像占位符 1"/>
          <p:cNvSpPr/>
          <p:nvPr>
            <p:ph type="sldImg" idx="2"/>
          </p:nvPr>
        </p:nvSpPr>
        <p:spPr/>
      </p:sp>
      <p:sp>
        <p:nvSpPr>
          <p:cNvPr id="1048718"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24" name=""/>
        <p:cNvGrpSpPr/>
        <p:nvPr/>
      </p:nvGrpSpPr>
      <p:grpSpPr>
        <a:xfrm>
          <a:off x="0" y="0"/>
          <a:ext cx="0" cy="0"/>
          <a:chOff x="0" y="0"/>
          <a:chExt cx="0" cy="0"/>
        </a:xfrm>
      </p:grpSpPr>
      <p:sp>
        <p:nvSpPr>
          <p:cNvPr id="1048581"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1048582"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1048583" name="日期占位符 3"/>
          <p:cNvSpPr>
            <a:spLocks noGrp="1"/>
          </p:cNvSpPr>
          <p:nvPr>
            <p:ph type="dt" sz="half" idx="10"/>
          </p:nvPr>
        </p:nvSpPr>
        <p:spPr/>
        <p:txBody>
          <a:bodyPr/>
          <a:p>
            <a:fld id="{379A1350-D6BC-4829-BF7F-A44D608302B5}" type="datetimeFigureOut">
              <a:rPr lang="zh-CN" altLang="en-US" smtClean="0"/>
            </a:fld>
            <a:endParaRPr lang="zh-CN" altLang="en-US"/>
          </a:p>
        </p:txBody>
      </p:sp>
      <p:sp>
        <p:nvSpPr>
          <p:cNvPr id="1048584" name="页脚占位符 4"/>
          <p:cNvSpPr>
            <a:spLocks noGrp="1"/>
          </p:cNvSpPr>
          <p:nvPr>
            <p:ph type="ftr" sz="quarter" idx="11"/>
          </p:nvPr>
        </p:nvSpPr>
        <p:spPr/>
        <p:txBody>
          <a:bodyPr/>
          <a:p>
            <a:endParaRPr lang="zh-CN" altLang="en-US"/>
          </a:p>
        </p:txBody>
      </p:sp>
      <p:sp>
        <p:nvSpPr>
          <p:cNvPr id="1048585" name="灯片编号占位符 5"/>
          <p:cNvSpPr>
            <a:spLocks noGrp="1"/>
          </p:cNvSpPr>
          <p:nvPr>
            <p:ph type="sldNum" sz="quarter" idx="12"/>
          </p:nvPr>
        </p:nvSpPr>
        <p:spPr/>
        <p:txBody>
          <a:bodyPr/>
          <a:p>
            <a:fld id="{BAEB0F55-389C-4D4A-BCCC-CA69A7403A5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13" name=""/>
        <p:cNvGrpSpPr/>
        <p:nvPr/>
      </p:nvGrpSpPr>
      <p:grpSpPr>
        <a:xfrm>
          <a:off x="0" y="0"/>
          <a:ext cx="0" cy="0"/>
          <a:chOff x="0" y="0"/>
          <a:chExt cx="0" cy="0"/>
        </a:xfrm>
      </p:grpSpPr>
      <p:sp>
        <p:nvSpPr>
          <p:cNvPr id="1048797" name="标题 1"/>
          <p:cNvSpPr>
            <a:spLocks noGrp="1"/>
          </p:cNvSpPr>
          <p:nvPr>
            <p:ph type="title"/>
          </p:nvPr>
        </p:nvSpPr>
        <p:spPr/>
        <p:txBody>
          <a:bodyPr/>
          <a:p>
            <a:r>
              <a:rPr lang="zh-CN" altLang="en-US" smtClean="0"/>
              <a:t>单击此处编辑母版标题样式</a:t>
            </a:r>
            <a:endParaRPr lang="zh-CN" altLang="en-US"/>
          </a:p>
        </p:txBody>
      </p:sp>
      <p:sp>
        <p:nvSpPr>
          <p:cNvPr id="1048798" name="竖排文字占位符 2"/>
          <p:cNvSpPr>
            <a:spLocks noGrp="1"/>
          </p:cNvSpPr>
          <p:nvPr>
            <p:ph type="body" orient="vert" idx="1" hasCustomPrompt="1"/>
          </p:nvPr>
        </p:nvSpPr>
        <p:spPr/>
        <p:txBody>
          <a:bodyPr vert="eaVert"/>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799" name="日期占位符 3"/>
          <p:cNvSpPr>
            <a:spLocks noGrp="1"/>
          </p:cNvSpPr>
          <p:nvPr>
            <p:ph type="dt" sz="half" idx="10"/>
          </p:nvPr>
        </p:nvSpPr>
        <p:spPr/>
        <p:txBody>
          <a:bodyPr/>
          <a:p>
            <a:fld id="{379A1350-D6BC-4829-BF7F-A44D608302B5}" type="datetimeFigureOut">
              <a:rPr lang="zh-CN" altLang="en-US" smtClean="0"/>
            </a:fld>
            <a:endParaRPr lang="zh-CN" altLang="en-US"/>
          </a:p>
        </p:txBody>
      </p:sp>
      <p:sp>
        <p:nvSpPr>
          <p:cNvPr id="1048800" name="页脚占位符 4"/>
          <p:cNvSpPr>
            <a:spLocks noGrp="1"/>
          </p:cNvSpPr>
          <p:nvPr>
            <p:ph type="ftr" sz="quarter" idx="11"/>
          </p:nvPr>
        </p:nvSpPr>
        <p:spPr/>
        <p:txBody>
          <a:bodyPr/>
          <a:p>
            <a:endParaRPr lang="zh-CN" altLang="en-US"/>
          </a:p>
        </p:txBody>
      </p:sp>
      <p:sp>
        <p:nvSpPr>
          <p:cNvPr id="1048801" name="灯片编号占位符 5"/>
          <p:cNvSpPr>
            <a:spLocks noGrp="1"/>
          </p:cNvSpPr>
          <p:nvPr>
            <p:ph type="sldNum" sz="quarter" idx="12"/>
          </p:nvPr>
        </p:nvSpPr>
        <p:spPr/>
        <p:txBody>
          <a:bodyPr/>
          <a:p>
            <a:fld id="{BAEB0F55-389C-4D4A-BCCC-CA69A7403A5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10" name=""/>
        <p:cNvGrpSpPr/>
        <p:nvPr/>
      </p:nvGrpSpPr>
      <p:grpSpPr>
        <a:xfrm>
          <a:off x="0" y="0"/>
          <a:ext cx="0" cy="0"/>
          <a:chOff x="0" y="0"/>
          <a:chExt cx="0" cy="0"/>
        </a:xfrm>
      </p:grpSpPr>
      <p:sp>
        <p:nvSpPr>
          <p:cNvPr id="1048781" name="竖排标题 1"/>
          <p:cNvSpPr>
            <a:spLocks noGrp="1"/>
          </p:cNvSpPr>
          <p:nvPr>
            <p:ph type="title" orient="vert"/>
          </p:nvPr>
        </p:nvSpPr>
        <p:spPr>
          <a:xfrm>
            <a:off x="8724900" y="365125"/>
            <a:ext cx="2628900" cy="5811838"/>
          </a:xfrm>
        </p:spPr>
        <p:txBody>
          <a:bodyPr vert="eaVert"/>
          <a:p>
            <a:r>
              <a:rPr lang="zh-CN" altLang="en-US" smtClean="0"/>
              <a:t>单击此处编辑母版标题样式</a:t>
            </a:r>
            <a:endParaRPr lang="zh-CN" altLang="en-US"/>
          </a:p>
        </p:txBody>
      </p:sp>
      <p:sp>
        <p:nvSpPr>
          <p:cNvPr id="1048782" name="竖排文字占位符 2"/>
          <p:cNvSpPr>
            <a:spLocks noGrp="1"/>
          </p:cNvSpPr>
          <p:nvPr>
            <p:ph type="body" orient="vert" idx="1" hasCustomPrompt="1"/>
          </p:nvPr>
        </p:nvSpPr>
        <p:spPr>
          <a:xfrm>
            <a:off x="838200" y="365125"/>
            <a:ext cx="7734300" cy="5811838"/>
          </a:xfrm>
        </p:spPr>
        <p:txBody>
          <a:bodyPr vert="eaVert"/>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783" name="日期占位符 3"/>
          <p:cNvSpPr>
            <a:spLocks noGrp="1"/>
          </p:cNvSpPr>
          <p:nvPr>
            <p:ph type="dt" sz="half" idx="10"/>
          </p:nvPr>
        </p:nvSpPr>
        <p:spPr/>
        <p:txBody>
          <a:bodyPr/>
          <a:p>
            <a:fld id="{379A1350-D6BC-4829-BF7F-A44D608302B5}" type="datetimeFigureOut">
              <a:rPr lang="zh-CN" altLang="en-US" smtClean="0"/>
            </a:fld>
            <a:endParaRPr lang="zh-CN" altLang="en-US"/>
          </a:p>
        </p:txBody>
      </p:sp>
      <p:sp>
        <p:nvSpPr>
          <p:cNvPr id="1048784" name="页脚占位符 4"/>
          <p:cNvSpPr>
            <a:spLocks noGrp="1"/>
          </p:cNvSpPr>
          <p:nvPr>
            <p:ph type="ftr" sz="quarter" idx="11"/>
          </p:nvPr>
        </p:nvSpPr>
        <p:spPr/>
        <p:txBody>
          <a:bodyPr/>
          <a:p>
            <a:endParaRPr lang="zh-CN" altLang="en-US"/>
          </a:p>
        </p:txBody>
      </p:sp>
      <p:sp>
        <p:nvSpPr>
          <p:cNvPr id="1048785" name="灯片编号占位符 5"/>
          <p:cNvSpPr>
            <a:spLocks noGrp="1"/>
          </p:cNvSpPr>
          <p:nvPr>
            <p:ph type="sldNum" sz="quarter" idx="12"/>
          </p:nvPr>
        </p:nvSpPr>
        <p:spPr/>
        <p:txBody>
          <a:bodyPr/>
          <a:p>
            <a:fld id="{BAEB0F55-389C-4D4A-BCCC-CA69A7403A5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11" name=""/>
        <p:cNvGrpSpPr/>
        <p:nvPr/>
      </p:nvGrpSpPr>
      <p:grpSpPr>
        <a:xfrm>
          <a:off x="0" y="0"/>
          <a:ext cx="0" cy="0"/>
          <a:chOff x="0" y="0"/>
          <a:chExt cx="0" cy="0"/>
        </a:xfrm>
      </p:grpSpPr>
      <p:sp>
        <p:nvSpPr>
          <p:cNvPr id="1048786" name="标题 1"/>
          <p:cNvSpPr>
            <a:spLocks noGrp="1"/>
          </p:cNvSpPr>
          <p:nvPr>
            <p:ph type="title"/>
          </p:nvPr>
        </p:nvSpPr>
        <p:spPr/>
        <p:txBody>
          <a:bodyPr/>
          <a:p>
            <a:r>
              <a:rPr lang="zh-CN" altLang="en-US" smtClean="0"/>
              <a:t>单击此处编辑母版标题样式</a:t>
            </a:r>
            <a:endParaRPr lang="zh-CN" altLang="en-US"/>
          </a:p>
        </p:txBody>
      </p:sp>
      <p:sp>
        <p:nvSpPr>
          <p:cNvPr id="1048787" name="内容占位符 2"/>
          <p:cNvSpPr>
            <a:spLocks noGrp="1"/>
          </p:cNvSpPr>
          <p:nvPr>
            <p:ph idx="1" hasCustomPrompt="1"/>
          </p:nvPr>
        </p:nvSpPr>
        <p:spPr/>
        <p:txBody>
          <a:bodyPr/>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788" name="日期占位符 3"/>
          <p:cNvSpPr>
            <a:spLocks noGrp="1"/>
          </p:cNvSpPr>
          <p:nvPr>
            <p:ph type="dt" sz="half" idx="10"/>
          </p:nvPr>
        </p:nvSpPr>
        <p:spPr/>
        <p:txBody>
          <a:bodyPr/>
          <a:p>
            <a:fld id="{379A1350-D6BC-4829-BF7F-A44D608302B5}" type="datetimeFigureOut">
              <a:rPr lang="zh-CN" altLang="en-US" smtClean="0"/>
            </a:fld>
            <a:endParaRPr lang="zh-CN" altLang="en-US"/>
          </a:p>
        </p:txBody>
      </p:sp>
      <p:sp>
        <p:nvSpPr>
          <p:cNvPr id="1048789" name="页脚占位符 4"/>
          <p:cNvSpPr>
            <a:spLocks noGrp="1"/>
          </p:cNvSpPr>
          <p:nvPr>
            <p:ph type="ftr" sz="quarter" idx="11"/>
          </p:nvPr>
        </p:nvSpPr>
        <p:spPr/>
        <p:txBody>
          <a:bodyPr/>
          <a:p>
            <a:endParaRPr lang="zh-CN" altLang="en-US"/>
          </a:p>
        </p:txBody>
      </p:sp>
      <p:sp>
        <p:nvSpPr>
          <p:cNvPr id="1048790" name="灯片编号占位符 5"/>
          <p:cNvSpPr>
            <a:spLocks noGrp="1"/>
          </p:cNvSpPr>
          <p:nvPr>
            <p:ph type="sldNum" sz="quarter" idx="12"/>
          </p:nvPr>
        </p:nvSpPr>
        <p:spPr/>
        <p:txBody>
          <a:bodyPr/>
          <a:p>
            <a:fld id="{BAEB0F55-389C-4D4A-BCCC-CA69A7403A5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14" name=""/>
        <p:cNvGrpSpPr/>
        <p:nvPr/>
      </p:nvGrpSpPr>
      <p:grpSpPr>
        <a:xfrm>
          <a:off x="0" y="0"/>
          <a:ext cx="0" cy="0"/>
          <a:chOff x="0" y="0"/>
          <a:chExt cx="0" cy="0"/>
        </a:xfrm>
      </p:grpSpPr>
      <p:sp>
        <p:nvSpPr>
          <p:cNvPr id="104880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104880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1048804" name="日期占位符 3"/>
          <p:cNvSpPr>
            <a:spLocks noGrp="1"/>
          </p:cNvSpPr>
          <p:nvPr>
            <p:ph type="dt" sz="half" idx="10"/>
          </p:nvPr>
        </p:nvSpPr>
        <p:spPr/>
        <p:txBody>
          <a:bodyPr/>
          <a:p>
            <a:fld id="{379A1350-D6BC-4829-BF7F-A44D608302B5}" type="datetimeFigureOut">
              <a:rPr lang="zh-CN" altLang="en-US" smtClean="0"/>
            </a:fld>
            <a:endParaRPr lang="zh-CN" altLang="en-US"/>
          </a:p>
        </p:txBody>
      </p:sp>
      <p:sp>
        <p:nvSpPr>
          <p:cNvPr id="1048805" name="页脚占位符 4"/>
          <p:cNvSpPr>
            <a:spLocks noGrp="1"/>
          </p:cNvSpPr>
          <p:nvPr>
            <p:ph type="ftr" sz="quarter" idx="11"/>
          </p:nvPr>
        </p:nvSpPr>
        <p:spPr/>
        <p:txBody>
          <a:bodyPr/>
          <a:p>
            <a:endParaRPr lang="zh-CN" altLang="en-US"/>
          </a:p>
        </p:txBody>
      </p:sp>
      <p:sp>
        <p:nvSpPr>
          <p:cNvPr id="1048806" name="灯片编号占位符 5"/>
          <p:cNvSpPr>
            <a:spLocks noGrp="1"/>
          </p:cNvSpPr>
          <p:nvPr>
            <p:ph type="sldNum" sz="quarter" idx="12"/>
          </p:nvPr>
        </p:nvSpPr>
        <p:spPr/>
        <p:txBody>
          <a:bodyPr/>
          <a:p>
            <a:fld id="{BAEB0F55-389C-4D4A-BCCC-CA69A7403A5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15" name=""/>
        <p:cNvGrpSpPr/>
        <p:nvPr/>
      </p:nvGrpSpPr>
      <p:grpSpPr>
        <a:xfrm>
          <a:off x="0" y="0"/>
          <a:ext cx="0" cy="0"/>
          <a:chOff x="0" y="0"/>
          <a:chExt cx="0" cy="0"/>
        </a:xfrm>
      </p:grpSpPr>
      <p:sp>
        <p:nvSpPr>
          <p:cNvPr id="1048807" name="标题 1"/>
          <p:cNvSpPr>
            <a:spLocks noGrp="1"/>
          </p:cNvSpPr>
          <p:nvPr>
            <p:ph type="title"/>
          </p:nvPr>
        </p:nvSpPr>
        <p:spPr/>
        <p:txBody>
          <a:bodyPr/>
          <a:p>
            <a:r>
              <a:rPr lang="zh-CN" altLang="en-US" smtClean="0"/>
              <a:t>单击此处编辑母版标题样式</a:t>
            </a:r>
            <a:endParaRPr lang="zh-CN" altLang="en-US"/>
          </a:p>
        </p:txBody>
      </p:sp>
      <p:sp>
        <p:nvSpPr>
          <p:cNvPr id="1048808" name="内容占位符 2"/>
          <p:cNvSpPr>
            <a:spLocks noGrp="1"/>
          </p:cNvSpPr>
          <p:nvPr>
            <p:ph sz="half" idx="1" hasCustomPrompt="1"/>
          </p:nvPr>
        </p:nvSpPr>
        <p:spPr>
          <a:xfrm>
            <a:off x="838200" y="1825625"/>
            <a:ext cx="5181600" cy="4351338"/>
          </a:xfrm>
        </p:spPr>
        <p:txBody>
          <a:bodyPr/>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809" name="内容占位符 3"/>
          <p:cNvSpPr>
            <a:spLocks noGrp="1"/>
          </p:cNvSpPr>
          <p:nvPr>
            <p:ph sz="half" idx="2" hasCustomPrompt="1"/>
          </p:nvPr>
        </p:nvSpPr>
        <p:spPr>
          <a:xfrm>
            <a:off x="6172200" y="1825625"/>
            <a:ext cx="5181600" cy="4351338"/>
          </a:xfrm>
        </p:spPr>
        <p:txBody>
          <a:bodyPr/>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810" name="日期占位符 4"/>
          <p:cNvSpPr>
            <a:spLocks noGrp="1"/>
          </p:cNvSpPr>
          <p:nvPr>
            <p:ph type="dt" sz="half" idx="10"/>
          </p:nvPr>
        </p:nvSpPr>
        <p:spPr/>
        <p:txBody>
          <a:bodyPr/>
          <a:p>
            <a:fld id="{379A1350-D6BC-4829-BF7F-A44D608302B5}" type="datetimeFigureOut">
              <a:rPr lang="zh-CN" altLang="en-US" smtClean="0"/>
            </a:fld>
            <a:endParaRPr lang="zh-CN" altLang="en-US"/>
          </a:p>
        </p:txBody>
      </p:sp>
      <p:sp>
        <p:nvSpPr>
          <p:cNvPr id="1048811" name="页脚占位符 5"/>
          <p:cNvSpPr>
            <a:spLocks noGrp="1"/>
          </p:cNvSpPr>
          <p:nvPr>
            <p:ph type="ftr" sz="quarter" idx="11"/>
          </p:nvPr>
        </p:nvSpPr>
        <p:spPr/>
        <p:txBody>
          <a:bodyPr/>
          <a:p>
            <a:endParaRPr lang="zh-CN" altLang="en-US"/>
          </a:p>
        </p:txBody>
      </p:sp>
      <p:sp>
        <p:nvSpPr>
          <p:cNvPr id="1048812" name="灯片编号占位符 6"/>
          <p:cNvSpPr>
            <a:spLocks noGrp="1"/>
          </p:cNvSpPr>
          <p:nvPr>
            <p:ph type="sldNum" sz="quarter" idx="12"/>
          </p:nvPr>
        </p:nvSpPr>
        <p:spPr/>
        <p:txBody>
          <a:bodyPr/>
          <a:p>
            <a:fld id="{BAEB0F55-389C-4D4A-BCCC-CA69A7403A5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16" name=""/>
        <p:cNvGrpSpPr/>
        <p:nvPr/>
      </p:nvGrpSpPr>
      <p:grpSpPr>
        <a:xfrm>
          <a:off x="0" y="0"/>
          <a:ext cx="0" cy="0"/>
          <a:chOff x="0" y="0"/>
          <a:chExt cx="0" cy="0"/>
        </a:xfrm>
      </p:grpSpPr>
      <p:sp>
        <p:nvSpPr>
          <p:cNvPr id="1048813" name="标题 1"/>
          <p:cNvSpPr>
            <a:spLocks noGrp="1"/>
          </p:cNvSpPr>
          <p:nvPr>
            <p:ph type="title"/>
          </p:nvPr>
        </p:nvSpPr>
        <p:spPr>
          <a:xfrm>
            <a:off x="839788" y="365125"/>
            <a:ext cx="10515600" cy="1325563"/>
          </a:xfrm>
        </p:spPr>
        <p:txBody>
          <a:bodyPr/>
          <a:p>
            <a:r>
              <a:rPr lang="zh-CN" altLang="en-US" smtClean="0"/>
              <a:t>单击此处编辑母版标题样式</a:t>
            </a:r>
            <a:endParaRPr lang="zh-CN" altLang="en-US"/>
          </a:p>
        </p:txBody>
      </p:sp>
      <p:sp>
        <p:nvSpPr>
          <p:cNvPr id="1048814"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1048815" name="内容占位符 3"/>
          <p:cNvSpPr>
            <a:spLocks noGrp="1"/>
          </p:cNvSpPr>
          <p:nvPr>
            <p:ph sz="half" idx="2" hasCustomPrompt="1"/>
          </p:nvPr>
        </p:nvSpPr>
        <p:spPr>
          <a:xfrm>
            <a:off x="839788" y="2505075"/>
            <a:ext cx="5157787" cy="3684588"/>
          </a:xfrm>
        </p:spPr>
        <p:txBody>
          <a:bodyPr/>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816"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1048817" name="内容占位符 5"/>
          <p:cNvSpPr>
            <a:spLocks noGrp="1"/>
          </p:cNvSpPr>
          <p:nvPr>
            <p:ph sz="quarter" idx="4" hasCustomPrompt="1"/>
          </p:nvPr>
        </p:nvSpPr>
        <p:spPr>
          <a:xfrm>
            <a:off x="6172200" y="2505075"/>
            <a:ext cx="5183188" cy="3684588"/>
          </a:xfrm>
        </p:spPr>
        <p:txBody>
          <a:bodyPr/>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818" name="日期占位符 6"/>
          <p:cNvSpPr>
            <a:spLocks noGrp="1"/>
          </p:cNvSpPr>
          <p:nvPr>
            <p:ph type="dt" sz="half" idx="10"/>
          </p:nvPr>
        </p:nvSpPr>
        <p:spPr/>
        <p:txBody>
          <a:bodyPr/>
          <a:p>
            <a:fld id="{379A1350-D6BC-4829-BF7F-A44D608302B5}" type="datetimeFigureOut">
              <a:rPr lang="zh-CN" altLang="en-US" smtClean="0"/>
            </a:fld>
            <a:endParaRPr lang="zh-CN" altLang="en-US"/>
          </a:p>
        </p:txBody>
      </p:sp>
      <p:sp>
        <p:nvSpPr>
          <p:cNvPr id="1048819" name="页脚占位符 7"/>
          <p:cNvSpPr>
            <a:spLocks noGrp="1"/>
          </p:cNvSpPr>
          <p:nvPr>
            <p:ph type="ftr" sz="quarter" idx="11"/>
          </p:nvPr>
        </p:nvSpPr>
        <p:spPr/>
        <p:txBody>
          <a:bodyPr/>
          <a:p>
            <a:endParaRPr lang="zh-CN" altLang="en-US"/>
          </a:p>
        </p:txBody>
      </p:sp>
      <p:sp>
        <p:nvSpPr>
          <p:cNvPr id="1048820" name="灯片编号占位符 8"/>
          <p:cNvSpPr>
            <a:spLocks noGrp="1"/>
          </p:cNvSpPr>
          <p:nvPr>
            <p:ph type="sldNum" sz="quarter" idx="12"/>
          </p:nvPr>
        </p:nvSpPr>
        <p:spPr/>
        <p:txBody>
          <a:bodyPr/>
          <a:p>
            <a:fld id="{BAEB0F55-389C-4D4A-BCCC-CA69A7403A5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09" name=""/>
        <p:cNvGrpSpPr/>
        <p:nvPr/>
      </p:nvGrpSpPr>
      <p:grpSpPr>
        <a:xfrm>
          <a:off x="0" y="0"/>
          <a:ext cx="0" cy="0"/>
          <a:chOff x="0" y="0"/>
          <a:chExt cx="0" cy="0"/>
        </a:xfrm>
      </p:grpSpPr>
      <p:sp>
        <p:nvSpPr>
          <p:cNvPr id="1048777" name="标题 1"/>
          <p:cNvSpPr>
            <a:spLocks noGrp="1"/>
          </p:cNvSpPr>
          <p:nvPr>
            <p:ph type="title"/>
          </p:nvPr>
        </p:nvSpPr>
        <p:spPr/>
        <p:txBody>
          <a:bodyPr/>
          <a:p>
            <a:r>
              <a:rPr lang="zh-CN" altLang="en-US" smtClean="0"/>
              <a:t>单击此处编辑母版标题样式</a:t>
            </a:r>
            <a:endParaRPr lang="zh-CN" altLang="en-US"/>
          </a:p>
        </p:txBody>
      </p:sp>
      <p:sp>
        <p:nvSpPr>
          <p:cNvPr id="1048778" name="日期占位符 2"/>
          <p:cNvSpPr>
            <a:spLocks noGrp="1"/>
          </p:cNvSpPr>
          <p:nvPr>
            <p:ph type="dt" sz="half" idx="10"/>
          </p:nvPr>
        </p:nvSpPr>
        <p:spPr/>
        <p:txBody>
          <a:bodyPr/>
          <a:p>
            <a:fld id="{379A1350-D6BC-4829-BF7F-A44D608302B5}" type="datetimeFigureOut">
              <a:rPr lang="zh-CN" altLang="en-US" smtClean="0"/>
            </a:fld>
            <a:endParaRPr lang="zh-CN" altLang="en-US"/>
          </a:p>
        </p:txBody>
      </p:sp>
      <p:sp>
        <p:nvSpPr>
          <p:cNvPr id="1048779" name="页脚占位符 3"/>
          <p:cNvSpPr>
            <a:spLocks noGrp="1"/>
          </p:cNvSpPr>
          <p:nvPr>
            <p:ph type="ftr" sz="quarter" idx="11"/>
          </p:nvPr>
        </p:nvSpPr>
        <p:spPr/>
        <p:txBody>
          <a:bodyPr/>
          <a:p>
            <a:endParaRPr lang="zh-CN" altLang="en-US"/>
          </a:p>
        </p:txBody>
      </p:sp>
      <p:sp>
        <p:nvSpPr>
          <p:cNvPr id="1048780" name="灯片编号占位符 4"/>
          <p:cNvSpPr>
            <a:spLocks noGrp="1"/>
          </p:cNvSpPr>
          <p:nvPr>
            <p:ph type="sldNum" sz="quarter" idx="12"/>
          </p:nvPr>
        </p:nvSpPr>
        <p:spPr/>
        <p:txBody>
          <a:bodyPr/>
          <a:p>
            <a:fld id="{BAEB0F55-389C-4D4A-BCCC-CA69A7403A5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17" name=""/>
        <p:cNvGrpSpPr/>
        <p:nvPr/>
      </p:nvGrpSpPr>
      <p:grpSpPr>
        <a:xfrm>
          <a:off x="0" y="0"/>
          <a:ext cx="0" cy="0"/>
          <a:chOff x="0" y="0"/>
          <a:chExt cx="0" cy="0"/>
        </a:xfrm>
      </p:grpSpPr>
      <p:sp>
        <p:nvSpPr>
          <p:cNvPr id="1048821" name="日期占位符 1"/>
          <p:cNvSpPr>
            <a:spLocks noGrp="1"/>
          </p:cNvSpPr>
          <p:nvPr>
            <p:ph type="dt" sz="half" idx="10"/>
          </p:nvPr>
        </p:nvSpPr>
        <p:spPr/>
        <p:txBody>
          <a:bodyPr/>
          <a:p>
            <a:fld id="{379A1350-D6BC-4829-BF7F-A44D608302B5}" type="datetimeFigureOut">
              <a:rPr lang="zh-CN" altLang="en-US" smtClean="0"/>
            </a:fld>
            <a:endParaRPr lang="zh-CN" altLang="en-US"/>
          </a:p>
        </p:txBody>
      </p:sp>
      <p:sp>
        <p:nvSpPr>
          <p:cNvPr id="1048822" name="页脚占位符 2"/>
          <p:cNvSpPr>
            <a:spLocks noGrp="1"/>
          </p:cNvSpPr>
          <p:nvPr>
            <p:ph type="ftr" sz="quarter" idx="11"/>
          </p:nvPr>
        </p:nvSpPr>
        <p:spPr/>
        <p:txBody>
          <a:bodyPr/>
          <a:p>
            <a:endParaRPr lang="zh-CN" altLang="en-US"/>
          </a:p>
        </p:txBody>
      </p:sp>
      <p:sp>
        <p:nvSpPr>
          <p:cNvPr id="1048823" name="灯片编号占位符 3"/>
          <p:cNvSpPr>
            <a:spLocks noGrp="1"/>
          </p:cNvSpPr>
          <p:nvPr>
            <p:ph type="sldNum" sz="quarter" idx="12"/>
          </p:nvPr>
        </p:nvSpPr>
        <p:spPr/>
        <p:txBody>
          <a:bodyPr/>
          <a:p>
            <a:fld id="{BAEB0F55-389C-4D4A-BCCC-CA69A7403A5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18" name=""/>
        <p:cNvGrpSpPr/>
        <p:nvPr/>
      </p:nvGrpSpPr>
      <p:grpSpPr>
        <a:xfrm>
          <a:off x="0" y="0"/>
          <a:ext cx="0" cy="0"/>
          <a:chOff x="0" y="0"/>
          <a:chExt cx="0" cy="0"/>
        </a:xfrm>
      </p:grpSpPr>
      <p:sp>
        <p:nvSpPr>
          <p:cNvPr id="1048824"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1048825"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826"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1048827" name="日期占位符 4"/>
          <p:cNvSpPr>
            <a:spLocks noGrp="1"/>
          </p:cNvSpPr>
          <p:nvPr>
            <p:ph type="dt" sz="half" idx="10"/>
          </p:nvPr>
        </p:nvSpPr>
        <p:spPr/>
        <p:txBody>
          <a:bodyPr/>
          <a:p>
            <a:fld id="{379A1350-D6BC-4829-BF7F-A44D608302B5}" type="datetimeFigureOut">
              <a:rPr lang="zh-CN" altLang="en-US" smtClean="0"/>
            </a:fld>
            <a:endParaRPr lang="zh-CN" altLang="en-US"/>
          </a:p>
        </p:txBody>
      </p:sp>
      <p:sp>
        <p:nvSpPr>
          <p:cNvPr id="1048828" name="页脚占位符 5"/>
          <p:cNvSpPr>
            <a:spLocks noGrp="1"/>
          </p:cNvSpPr>
          <p:nvPr>
            <p:ph type="ftr" sz="quarter" idx="11"/>
          </p:nvPr>
        </p:nvSpPr>
        <p:spPr/>
        <p:txBody>
          <a:bodyPr/>
          <a:p>
            <a:endParaRPr lang="zh-CN" altLang="en-US"/>
          </a:p>
        </p:txBody>
      </p:sp>
      <p:sp>
        <p:nvSpPr>
          <p:cNvPr id="1048829" name="灯片编号占位符 6"/>
          <p:cNvSpPr>
            <a:spLocks noGrp="1"/>
          </p:cNvSpPr>
          <p:nvPr>
            <p:ph type="sldNum" sz="quarter" idx="12"/>
          </p:nvPr>
        </p:nvSpPr>
        <p:spPr/>
        <p:txBody>
          <a:bodyPr/>
          <a:p>
            <a:fld id="{BAEB0F55-389C-4D4A-BCCC-CA69A7403A5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12" name=""/>
        <p:cNvGrpSpPr/>
        <p:nvPr/>
      </p:nvGrpSpPr>
      <p:grpSpPr>
        <a:xfrm>
          <a:off x="0" y="0"/>
          <a:ext cx="0" cy="0"/>
          <a:chOff x="0" y="0"/>
          <a:chExt cx="0" cy="0"/>
        </a:xfrm>
      </p:grpSpPr>
      <p:sp>
        <p:nvSpPr>
          <p:cNvPr id="1048791"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1048792"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8793"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1048794" name="日期占位符 4"/>
          <p:cNvSpPr>
            <a:spLocks noGrp="1"/>
          </p:cNvSpPr>
          <p:nvPr>
            <p:ph type="dt" sz="half" idx="10"/>
          </p:nvPr>
        </p:nvSpPr>
        <p:spPr/>
        <p:txBody>
          <a:bodyPr/>
          <a:p>
            <a:fld id="{379A1350-D6BC-4829-BF7F-A44D608302B5}" type="datetimeFigureOut">
              <a:rPr lang="zh-CN" altLang="en-US" smtClean="0"/>
            </a:fld>
            <a:endParaRPr lang="zh-CN" altLang="en-US"/>
          </a:p>
        </p:txBody>
      </p:sp>
      <p:sp>
        <p:nvSpPr>
          <p:cNvPr id="1048795" name="页脚占位符 5"/>
          <p:cNvSpPr>
            <a:spLocks noGrp="1"/>
          </p:cNvSpPr>
          <p:nvPr>
            <p:ph type="ftr" sz="quarter" idx="11"/>
          </p:nvPr>
        </p:nvSpPr>
        <p:spPr/>
        <p:txBody>
          <a:bodyPr/>
          <a:p>
            <a:endParaRPr lang="zh-CN" altLang="en-US"/>
          </a:p>
        </p:txBody>
      </p:sp>
      <p:sp>
        <p:nvSpPr>
          <p:cNvPr id="1048796" name="灯片编号占位符 6"/>
          <p:cNvSpPr>
            <a:spLocks noGrp="1"/>
          </p:cNvSpPr>
          <p:nvPr>
            <p:ph type="sldNum" sz="quarter" idx="12"/>
          </p:nvPr>
        </p:nvSpPr>
        <p:spPr/>
        <p:txBody>
          <a:bodyPr/>
          <a:p>
            <a:fld id="{BAEB0F55-389C-4D4A-BCCC-CA69A7403A5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2" name=""/>
        <p:cNvGrpSpPr/>
        <p:nvPr/>
      </p:nvGrpSpPr>
      <p:grpSpPr>
        <a:xfrm>
          <a:off x="0" y="0"/>
          <a:ext cx="0" cy="0"/>
          <a:chOff x="0" y="0"/>
          <a:chExt cx="0" cy="0"/>
        </a:xfrm>
      </p:grpSpPr>
      <p:sp>
        <p:nvSpPr>
          <p:cNvPr id="1048576"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p>
            <a:r>
              <a:rPr lang="zh-CN" altLang="en-US" smtClean="0"/>
              <a:t>单击此处编辑母版标题样式</a:t>
            </a:r>
            <a:endParaRPr lang="zh-CN" altLang="en-US"/>
          </a:p>
        </p:txBody>
      </p:sp>
      <p:sp>
        <p:nvSpPr>
          <p:cNvPr id="1048577"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04857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A1350-D6BC-4829-BF7F-A44D608302B5}" type="datetimeFigureOut">
              <a:rPr lang="zh-CN" altLang="en-US" smtClean="0"/>
            </a:fld>
            <a:endParaRPr lang="zh-CN" altLang="en-US"/>
          </a:p>
        </p:txBody>
      </p:sp>
      <p:sp>
        <p:nvSpPr>
          <p:cNvPr id="104857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580"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EB0F55-389C-4D4A-BCCC-CA69A7403A5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tags" Target="../tags/tag2.xml"/><Relationship Id="rId3" Type="http://schemas.openxmlformats.org/officeDocument/2006/relationships/image" Target="../media/image2.png"/><Relationship Id="rId2" Type="http://schemas.openxmlformats.org/officeDocument/2006/relationships/tags" Target="../tags/tag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7.GIF"/><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8.png"/><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0.png"/><Relationship Id="rId3" Type="http://schemas.openxmlformats.org/officeDocument/2006/relationships/image" Target="../media/image29.jpeg"/><Relationship Id="rId2" Type="http://schemas.openxmlformats.org/officeDocument/2006/relationships/image" Target="../media/image22.png"/><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5" Type="http://schemas.openxmlformats.org/officeDocument/2006/relationships/slideLayout" Target="../slideLayouts/slideLayout1.xml"/><Relationship Id="rId14" Type="http://schemas.openxmlformats.org/officeDocument/2006/relationships/tags" Target="../tags/tag40.xml"/><Relationship Id="rId13" Type="http://schemas.openxmlformats.org/officeDocument/2006/relationships/tags" Target="../tags/tag39.xml"/><Relationship Id="rId12" Type="http://schemas.openxmlformats.org/officeDocument/2006/relationships/tags" Target="../tags/tag38.xml"/><Relationship Id="rId11" Type="http://schemas.openxmlformats.org/officeDocument/2006/relationships/tags" Target="../tags/tag37.xml"/><Relationship Id="rId10" Type="http://schemas.openxmlformats.org/officeDocument/2006/relationships/tags" Target="../tags/tag36.xml"/><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tags" Target="../tags/tag42.xml"/><Relationship Id="rId7" Type="http://schemas.microsoft.com/office/2007/relationships/media" Target="../media/media2.mp4"/><Relationship Id="rId6" Type="http://schemas.openxmlformats.org/officeDocument/2006/relationships/video" Target="../media/media2.mp4"/><Relationship Id="rId5" Type="http://schemas.openxmlformats.org/officeDocument/2006/relationships/image" Target="../media/image36.png"/><Relationship Id="rId4" Type="http://schemas.openxmlformats.org/officeDocument/2006/relationships/tags" Target="../tags/tag41.xml"/><Relationship Id="rId3" Type="http://schemas.microsoft.com/office/2007/relationships/media" Target="../media/media1.mp4"/><Relationship Id="rId2" Type="http://schemas.openxmlformats.org/officeDocument/2006/relationships/video" Target="../media/media1.mp4"/><Relationship Id="rId12" Type="http://schemas.openxmlformats.org/officeDocument/2006/relationships/slideLayout" Target="../slideLayouts/slideLayout2.xml"/><Relationship Id="rId11" Type="http://schemas.openxmlformats.org/officeDocument/2006/relationships/image" Target="../media/image5.png"/><Relationship Id="rId10" Type="http://schemas.openxmlformats.org/officeDocument/2006/relationships/image" Target="../media/image38.png"/><Relationship Id="rId1" Type="http://schemas.openxmlformats.org/officeDocument/2006/relationships/image" Target="../media/image35.pn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png"/><Relationship Id="rId3" Type="http://schemas.openxmlformats.org/officeDocument/2006/relationships/tags" Target="../tags/tag44.xml"/><Relationship Id="rId2" Type="http://schemas.openxmlformats.org/officeDocument/2006/relationships/image" Target="../media/image2.png"/><Relationship Id="rId1" Type="http://schemas.openxmlformats.org/officeDocument/2006/relationships/tags" Target="../tags/tag43.xml"/></Relationships>
</file>

<file path=ppt/slides/_rels/slide3.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0" Type="http://schemas.openxmlformats.org/officeDocument/2006/relationships/notesSlide" Target="../notesSlides/notesSlide3.xml"/><Relationship Id="rId3" Type="http://schemas.openxmlformats.org/officeDocument/2006/relationships/tags" Target="../tags/tag4.xml"/><Relationship Id="rId29" Type="http://schemas.openxmlformats.org/officeDocument/2006/relationships/slideLayout" Target="../slideLayouts/slideLayout1.xml"/><Relationship Id="rId28" Type="http://schemas.openxmlformats.org/officeDocument/2006/relationships/tags" Target="../tags/tag27.xml"/><Relationship Id="rId27" Type="http://schemas.openxmlformats.org/officeDocument/2006/relationships/tags" Target="../tags/tag26.xml"/><Relationship Id="rId26" Type="http://schemas.openxmlformats.org/officeDocument/2006/relationships/tags" Target="../tags/tag25.xml"/><Relationship Id="rId25" Type="http://schemas.openxmlformats.org/officeDocument/2006/relationships/tags" Target="../tags/tag24.xml"/><Relationship Id="rId24" Type="http://schemas.openxmlformats.org/officeDocument/2006/relationships/tags" Target="../tags/tag23.xml"/><Relationship Id="rId23" Type="http://schemas.openxmlformats.org/officeDocument/2006/relationships/tags" Target="../tags/tag22.xml"/><Relationship Id="rId22" Type="http://schemas.openxmlformats.org/officeDocument/2006/relationships/tags" Target="../tags/tag21.xml"/><Relationship Id="rId21" Type="http://schemas.openxmlformats.org/officeDocument/2006/relationships/tags" Target="../tags/tag20.xml"/><Relationship Id="rId20" Type="http://schemas.openxmlformats.org/officeDocument/2006/relationships/tags" Target="../tags/tag19.xml"/><Relationship Id="rId2" Type="http://schemas.openxmlformats.org/officeDocument/2006/relationships/tags" Target="../tags/tag3.xml"/><Relationship Id="rId19" Type="http://schemas.openxmlformats.org/officeDocument/2006/relationships/tags" Target="../tags/tag18.xml"/><Relationship Id="rId18" Type="http://schemas.openxmlformats.org/officeDocument/2006/relationships/tags" Target="../tags/tag17.xml"/><Relationship Id="rId17" Type="http://schemas.openxmlformats.org/officeDocument/2006/relationships/tags" Target="../tags/tag16.xml"/><Relationship Id="rId16" Type="http://schemas.openxmlformats.org/officeDocument/2006/relationships/image" Target="../media/image7.jpeg"/><Relationship Id="rId15" Type="http://schemas.openxmlformats.org/officeDocument/2006/relationships/image" Target="../media/image6.png"/><Relationship Id="rId14" Type="http://schemas.openxmlformats.org/officeDocument/2006/relationships/tags" Target="../tags/tag15.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1.svg"/><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4.sv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
          </a:stretch>
        </a:blipFill>
        <a:effectLst/>
      </p:bgPr>
    </p:bg>
    <p:spTree>
      <p:nvGrpSpPr>
        <p:cNvPr id="25" name=""/>
        <p:cNvGrpSpPr/>
        <p:nvPr/>
      </p:nvGrpSpPr>
      <p:grpSpPr>
        <a:xfrm>
          <a:off x="0" y="0"/>
          <a:ext cx="0" cy="0"/>
          <a:chOff x="0" y="0"/>
          <a:chExt cx="0" cy="0"/>
        </a:xfrm>
      </p:grpSpPr>
      <p:sp>
        <p:nvSpPr>
          <p:cNvPr id="1048586" name="PA-矩形 7"/>
          <p:cNvSpPr/>
          <p:nvPr>
            <p:custDataLst>
              <p:tags r:id="rId2"/>
            </p:custDataLst>
          </p:nvPr>
        </p:nvSpPr>
        <p:spPr>
          <a:xfrm>
            <a:off x="0" y="0"/>
            <a:ext cx="12192000" cy="6858000"/>
          </a:xfrm>
          <a:prstGeom prst="rect">
            <a:avLst/>
          </a:prstGeom>
          <a:solidFill>
            <a:srgbClr val="0079BA"/>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微软雅黑 Light" panose="020B0502040204020203" charset="-122"/>
              <a:cs typeface="+mn-cs"/>
            </a:endParaRPr>
          </a:p>
        </p:txBody>
      </p:sp>
      <p:pic>
        <p:nvPicPr>
          <p:cNvPr id="2097152" name="图片 64"/>
          <p:cNvPicPr>
            <a:picLocks noChangeAspect="1"/>
          </p:cNvPicPr>
          <p:nvPr/>
        </p:nvPicPr>
        <p:blipFill rotWithShape="1">
          <a:blip r:embed="rId3"/>
          <a:srcRect b="2114"/>
          <a:stretch>
            <a:fillRect/>
          </a:stretch>
        </p:blipFill>
        <p:spPr>
          <a:xfrm>
            <a:off x="-529" y="1169"/>
            <a:ext cx="12193057" cy="6856832"/>
          </a:xfrm>
          <a:prstGeom prst="rect">
            <a:avLst/>
          </a:prstGeom>
        </p:spPr>
      </p:pic>
      <p:sp>
        <p:nvSpPr>
          <p:cNvPr id="1048587" name="PA-矩形 7"/>
          <p:cNvSpPr/>
          <p:nvPr>
            <p:custDataLst>
              <p:tags r:id="rId4"/>
            </p:custDataLst>
          </p:nvPr>
        </p:nvSpPr>
        <p:spPr>
          <a:xfrm>
            <a:off x="0" y="0"/>
            <a:ext cx="12192000" cy="6858000"/>
          </a:xfrm>
          <a:prstGeom prst="rect">
            <a:avLst/>
          </a:prstGeom>
          <a:solidFill>
            <a:srgbClr val="0079BA">
              <a:alpha val="85000"/>
            </a:srgbClr>
          </a:solidFill>
          <a:ln w="12700" cap="flat" cmpd="sng" algn="ctr">
            <a:noFill/>
            <a:prstDash val="solid"/>
            <a:miter lim="800000"/>
          </a:ln>
          <a:effectLst/>
        </p:spPr>
        <p:txBody>
          <a:bodyPr rtlCol="0" anchor="ctr"/>
          <a:p>
            <a:pPr marL="0" marR="0" lvl="0" indent="0" algn="just"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微软雅黑 Light" panose="020B0502040204020203" charset="-122"/>
              <a:cs typeface="+mn-cs"/>
            </a:endParaRPr>
          </a:p>
        </p:txBody>
      </p:sp>
      <p:sp>
        <p:nvSpPr>
          <p:cNvPr id="1048588" name="任意多边形: 形状 101"/>
          <p:cNvSpPr/>
          <p:nvPr/>
        </p:nvSpPr>
        <p:spPr>
          <a:xfrm rot="2676034">
            <a:off x="-1681418" y="5021332"/>
            <a:ext cx="3362838" cy="3410056"/>
          </a:xfrm>
          <a:custGeom>
            <a:avLst/>
            <a:gdLst>
              <a:gd name="connsiteX0" fmla="*/ 0 w 3362838"/>
              <a:gd name="connsiteY0" fmla="*/ 0 h 3410056"/>
              <a:gd name="connsiteX1" fmla="*/ 3362838 w 3362838"/>
              <a:gd name="connsiteY1" fmla="*/ 3410056 h 3410056"/>
              <a:gd name="connsiteX2" fmla="*/ 3362837 w 3362838"/>
              <a:gd name="connsiteY2" fmla="*/ 3410056 h 3410056"/>
              <a:gd name="connsiteX3" fmla="*/ 0 w 3362838"/>
              <a:gd name="connsiteY3" fmla="*/ 1 h 3410056"/>
            </a:gdLst>
            <a:ahLst/>
            <a:cxnLst>
              <a:cxn ang="0">
                <a:pos x="connsiteX0" y="connsiteY0"/>
              </a:cxn>
              <a:cxn ang="0">
                <a:pos x="connsiteX1" y="connsiteY1"/>
              </a:cxn>
              <a:cxn ang="0">
                <a:pos x="connsiteX2" y="connsiteY2"/>
              </a:cxn>
              <a:cxn ang="0">
                <a:pos x="connsiteX3" y="connsiteY3"/>
              </a:cxn>
            </a:cxnLst>
            <a:rect l="l" t="t" r="r" b="b"/>
            <a:pathLst>
              <a:path w="3362838" h="3410056">
                <a:moveTo>
                  <a:pt x="0" y="0"/>
                </a:moveTo>
                <a:lnTo>
                  <a:pt x="3362838" y="3410056"/>
                </a:lnTo>
                <a:lnTo>
                  <a:pt x="3362837" y="3410056"/>
                </a:lnTo>
                <a:lnTo>
                  <a:pt x="0" y="1"/>
                </a:lnTo>
                <a:close/>
              </a:path>
            </a:pathLst>
          </a:custGeom>
          <a:gradFill>
            <a:gsLst>
              <a:gs pos="0">
                <a:srgbClr val="FFFFFF">
                  <a:alpha val="0"/>
                </a:srgbClr>
              </a:gs>
              <a:gs pos="100000">
                <a:srgbClr val="F2A900"/>
              </a:gs>
            </a:gsLst>
            <a:lin ang="5400000" scaled="1"/>
          </a:gradFill>
          <a:ln w="12700" cap="flat" cmpd="sng" algn="ctr">
            <a:noFill/>
            <a:prstDash val="solid"/>
            <a:miter lim="800000"/>
          </a:ln>
          <a:effectLst/>
        </p:spPr>
        <p:txBody>
          <a:bodyPr wrap="square" rtlCol="0" anchor="ctr">
            <a:noAutofit/>
          </a:bodyP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Light" panose="020B0502040204020203" charset="-122"/>
              <a:cs typeface="+mn-cs"/>
            </a:endParaRPr>
          </a:p>
        </p:txBody>
      </p:sp>
      <p:sp>
        <p:nvSpPr>
          <p:cNvPr id="1048589" name="任意多边形: 形状 83"/>
          <p:cNvSpPr/>
          <p:nvPr/>
        </p:nvSpPr>
        <p:spPr>
          <a:xfrm>
            <a:off x="-1270" y="3201986"/>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rgbClr val="FFFFFF"/>
          </a:solidFill>
          <a:ln w="12700" cap="flat" cmpd="sng" algn="ctr">
            <a:noFill/>
            <a:prstDash val="solid"/>
            <a:miter lim="800000"/>
          </a:ln>
          <a:effectLst>
            <a:outerShdw blurRad="381000" sx="102000" sy="102000" algn="ctr" rotWithShape="0">
              <a:prstClr val="black">
                <a:alpha val="10000"/>
              </a:prstClr>
            </a:outerShdw>
          </a:effectLst>
        </p:spPr>
        <p:txBody>
          <a:bodyPr wrap="square" rtlCol="0" anchor="ctr">
            <a:noAutofit/>
          </a:bodyPr>
          <a:p>
            <a:pPr marL="0" marR="0" lvl="0" indent="0" algn="ctr" defTabSz="914400" eaLnBrk="1" fontAlgn="auto" latinLnBrk="0" hangingPunct="1">
              <a:lnSpc>
                <a:spcPct val="130000"/>
              </a:lnSpc>
              <a:spcBef>
                <a:spcPts val="0"/>
              </a:spcBef>
              <a:spcAft>
                <a:spcPts val="0"/>
              </a:spcAft>
              <a:buClrTx/>
              <a:buSzTx/>
              <a:buFontTx/>
              <a:buNone/>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Light" panose="020B0502040204020203" charset="-122"/>
              <a:cs typeface="+mn-ea"/>
            </a:endParaRPr>
          </a:p>
        </p:txBody>
      </p:sp>
      <p:sp>
        <p:nvSpPr>
          <p:cNvPr id="1048590" name="任意多边形: 形状 62"/>
          <p:cNvSpPr/>
          <p:nvPr/>
        </p:nvSpPr>
        <p:spPr>
          <a:xfrm>
            <a:off x="0" y="2989267"/>
            <a:ext cx="12191999" cy="741497"/>
          </a:xfrm>
          <a:custGeom>
            <a:avLst/>
            <a:gdLst>
              <a:gd name="connsiteX0" fmla="*/ 6096002 w 12191999"/>
              <a:gd name="connsiteY0" fmla="*/ 0 h 3805208"/>
              <a:gd name="connsiteX1" fmla="*/ 11517301 w 12191999"/>
              <a:gd name="connsiteY1" fmla="*/ 568339 h 3805208"/>
              <a:gd name="connsiteX2" fmla="*/ 12191999 w 12191999"/>
              <a:gd name="connsiteY2" fmla="*/ 741496 h 3805208"/>
              <a:gd name="connsiteX3" fmla="*/ 12191999 w 12191999"/>
              <a:gd name="connsiteY3" fmla="*/ 3805208 h 3805208"/>
              <a:gd name="connsiteX4" fmla="*/ 0 w 12191999"/>
              <a:gd name="connsiteY4" fmla="*/ 3805208 h 3805208"/>
              <a:gd name="connsiteX5" fmla="*/ 0 w 12191999"/>
              <a:gd name="connsiteY5" fmla="*/ 741497 h 3805208"/>
              <a:gd name="connsiteX6" fmla="*/ 674702 w 12191999"/>
              <a:gd name="connsiteY6" fmla="*/ 568339 h 3805208"/>
              <a:gd name="connsiteX7" fmla="*/ 6096002 w 12191999"/>
              <a:gd name="connsiteY7" fmla="*/ 0 h 3805208"/>
              <a:gd name="connsiteX0-1" fmla="*/ 12191999 w 12283439"/>
              <a:gd name="connsiteY0-2" fmla="*/ 3805208 h 3896648"/>
              <a:gd name="connsiteX1-3" fmla="*/ 0 w 12283439"/>
              <a:gd name="connsiteY1-4" fmla="*/ 3805208 h 3896648"/>
              <a:gd name="connsiteX2-5" fmla="*/ 0 w 12283439"/>
              <a:gd name="connsiteY2-6" fmla="*/ 741497 h 3896648"/>
              <a:gd name="connsiteX3-7" fmla="*/ 674702 w 12283439"/>
              <a:gd name="connsiteY3-8" fmla="*/ 568339 h 3896648"/>
              <a:gd name="connsiteX4-9" fmla="*/ 6096002 w 12283439"/>
              <a:gd name="connsiteY4-10" fmla="*/ 0 h 3896648"/>
              <a:gd name="connsiteX5-11" fmla="*/ 11517301 w 12283439"/>
              <a:gd name="connsiteY5-12" fmla="*/ 568339 h 3896648"/>
              <a:gd name="connsiteX6-13" fmla="*/ 12191999 w 12283439"/>
              <a:gd name="connsiteY6-14" fmla="*/ 741496 h 3896648"/>
              <a:gd name="connsiteX7-15" fmla="*/ 12283439 w 12283439"/>
              <a:gd name="connsiteY7-16" fmla="*/ 3896648 h 3896648"/>
              <a:gd name="connsiteX0-17" fmla="*/ 12191999 w 12191999"/>
              <a:gd name="connsiteY0-18" fmla="*/ 3805208 h 3805208"/>
              <a:gd name="connsiteX1-19" fmla="*/ 0 w 12191999"/>
              <a:gd name="connsiteY1-20" fmla="*/ 3805208 h 3805208"/>
              <a:gd name="connsiteX2-21" fmla="*/ 0 w 12191999"/>
              <a:gd name="connsiteY2-22" fmla="*/ 741497 h 3805208"/>
              <a:gd name="connsiteX3-23" fmla="*/ 674702 w 12191999"/>
              <a:gd name="connsiteY3-24" fmla="*/ 568339 h 3805208"/>
              <a:gd name="connsiteX4-25" fmla="*/ 6096002 w 12191999"/>
              <a:gd name="connsiteY4-26" fmla="*/ 0 h 3805208"/>
              <a:gd name="connsiteX5-27" fmla="*/ 11517301 w 12191999"/>
              <a:gd name="connsiteY5-28" fmla="*/ 568339 h 3805208"/>
              <a:gd name="connsiteX6-29" fmla="*/ 12191999 w 12191999"/>
              <a:gd name="connsiteY6-30" fmla="*/ 741496 h 3805208"/>
              <a:gd name="connsiteX0-31" fmla="*/ 0 w 12191999"/>
              <a:gd name="connsiteY0-32" fmla="*/ 3805208 h 3805208"/>
              <a:gd name="connsiteX1-33" fmla="*/ 0 w 12191999"/>
              <a:gd name="connsiteY1-34" fmla="*/ 741497 h 3805208"/>
              <a:gd name="connsiteX2-35" fmla="*/ 674702 w 12191999"/>
              <a:gd name="connsiteY2-36" fmla="*/ 568339 h 3805208"/>
              <a:gd name="connsiteX3-37" fmla="*/ 6096002 w 12191999"/>
              <a:gd name="connsiteY3-38" fmla="*/ 0 h 3805208"/>
              <a:gd name="connsiteX4-39" fmla="*/ 11517301 w 12191999"/>
              <a:gd name="connsiteY4-40" fmla="*/ 568339 h 3805208"/>
              <a:gd name="connsiteX5-41" fmla="*/ 12191999 w 12191999"/>
              <a:gd name="connsiteY5-42" fmla="*/ 741496 h 3805208"/>
              <a:gd name="connsiteX0-43" fmla="*/ 0 w 12191999"/>
              <a:gd name="connsiteY0-44" fmla="*/ 741497 h 741497"/>
              <a:gd name="connsiteX1-45" fmla="*/ 674702 w 12191999"/>
              <a:gd name="connsiteY1-46" fmla="*/ 568339 h 741497"/>
              <a:gd name="connsiteX2-47" fmla="*/ 6096002 w 12191999"/>
              <a:gd name="connsiteY2-48" fmla="*/ 0 h 741497"/>
              <a:gd name="connsiteX3-49" fmla="*/ 11517301 w 12191999"/>
              <a:gd name="connsiteY3-50" fmla="*/ 568339 h 741497"/>
              <a:gd name="connsiteX4-51" fmla="*/ 12191999 w 12191999"/>
              <a:gd name="connsiteY4-52" fmla="*/ 741496 h 7414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1999" h="741497">
                <a:moveTo>
                  <a:pt x="0" y="741497"/>
                </a:moveTo>
                <a:lnTo>
                  <a:pt x="674702" y="568339"/>
                </a:lnTo>
                <a:cubicBezTo>
                  <a:pt x="2222243" y="209519"/>
                  <a:pt x="4087830" y="0"/>
                  <a:pt x="6096002" y="0"/>
                </a:cubicBezTo>
                <a:cubicBezTo>
                  <a:pt x="8104174" y="0"/>
                  <a:pt x="9969760" y="209519"/>
                  <a:pt x="11517301" y="568339"/>
                </a:cubicBezTo>
                <a:lnTo>
                  <a:pt x="12191999" y="741496"/>
                </a:lnTo>
              </a:path>
            </a:pathLst>
          </a:custGeom>
          <a:noFill/>
          <a:ln w="12700" cap="flat" cmpd="sng" algn="ctr">
            <a:solidFill>
              <a:srgbClr val="FFFFFF"/>
            </a:solidFill>
            <a:prstDash val="solid"/>
            <a:miter lim="800000"/>
          </a:ln>
          <a:effectLst/>
        </p:spPr>
        <p:txBody>
          <a:bodyPr wrap="square" rtlCol="0" anchor="ctr">
            <a:noAutofit/>
          </a:bodyP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Light" panose="020B0502040204020203" charset="-122"/>
              <a:cs typeface="+mn-cs"/>
            </a:endParaRPr>
          </a:p>
        </p:txBody>
      </p:sp>
      <p:cxnSp>
        <p:nvCxnSpPr>
          <p:cNvPr id="3145728" name="直接连接符 107"/>
          <p:cNvCxnSpPr/>
          <p:nvPr/>
        </p:nvCxnSpPr>
        <p:spPr>
          <a:xfrm>
            <a:off x="2106617" y="4967642"/>
            <a:ext cx="7974957" cy="0"/>
          </a:xfrm>
          <a:prstGeom prst="line">
            <a:avLst/>
          </a:prstGeom>
          <a:noFill/>
          <a:ln w="6350" cap="flat" cmpd="sng" algn="ctr">
            <a:solidFill>
              <a:srgbClr val="000000">
                <a:lumMod val="50000"/>
                <a:lumOff val="50000"/>
              </a:srgbClr>
            </a:solidFill>
            <a:prstDash val="solid"/>
            <a:miter lim="800000"/>
          </a:ln>
          <a:effectLst/>
        </p:spPr>
      </p:cxnSp>
      <p:grpSp>
        <p:nvGrpSpPr>
          <p:cNvPr id="26" name="组合 2"/>
          <p:cNvGrpSpPr/>
          <p:nvPr/>
        </p:nvGrpSpPr>
        <p:grpSpPr>
          <a:xfrm>
            <a:off x="5071448" y="5412740"/>
            <a:ext cx="2330232" cy="339943"/>
            <a:chOff x="11130" y="9684"/>
            <a:chExt cx="3669" cy="535"/>
          </a:xfrm>
        </p:grpSpPr>
        <p:sp>
          <p:nvSpPr>
            <p:cNvPr id="1048591" name="矩形 51"/>
            <p:cNvSpPr/>
            <p:nvPr/>
          </p:nvSpPr>
          <p:spPr>
            <a:xfrm>
              <a:off x="11856" y="9684"/>
              <a:ext cx="2943" cy="531"/>
            </a:xfrm>
            <a:prstGeom prst="rect">
              <a:avLst/>
            </a:prstGeom>
          </p:spPr>
          <p:txBody>
            <a:bodyPr wrap="square">
              <a:spAutoFit/>
            </a:bodyPr>
            <a:p>
              <a:r>
                <a:rPr lang="zh-CN" altLang="en-US" sz="1600" b="1" smtClean="0">
                  <a:solidFill>
                    <a:srgbClr val="2257AE"/>
                  </a:solidFill>
                  <a:latin typeface="微软雅黑" panose="020B0503020204020204" charset="-122"/>
                  <a:ea typeface="微软雅黑" panose="020B0503020204020204" charset="-122"/>
                </a:rPr>
                <a:t>报告人：刘</a:t>
              </a:r>
              <a:r>
                <a:rPr lang="en-US" altLang="zh-CN" sz="1600" b="1" smtClean="0">
                  <a:solidFill>
                    <a:srgbClr val="2257AE"/>
                  </a:solidFill>
                  <a:latin typeface="微软雅黑" panose="020B0503020204020204" charset="-122"/>
                  <a:ea typeface="微软雅黑" panose="020B0503020204020204" charset="-122"/>
                </a:rPr>
                <a:t>    </a:t>
              </a:r>
              <a:r>
                <a:rPr lang="zh-CN" altLang="en-US" sz="1600" b="1" smtClean="0">
                  <a:solidFill>
                    <a:srgbClr val="2257AE"/>
                  </a:solidFill>
                  <a:latin typeface="微软雅黑" panose="020B0503020204020204" charset="-122"/>
                  <a:ea typeface="微软雅黑" panose="020B0503020204020204" charset="-122"/>
                </a:rPr>
                <a:t>凯</a:t>
              </a:r>
              <a:endParaRPr lang="zh-CN" altLang="en-US" sz="1600" b="1" smtClean="0">
                <a:solidFill>
                  <a:srgbClr val="2257AE"/>
                </a:solidFill>
                <a:latin typeface="微软雅黑" panose="020B0503020204020204" charset="-122"/>
                <a:ea typeface="微软雅黑" panose="020B0503020204020204" charset="-122"/>
              </a:endParaRPr>
            </a:p>
          </p:txBody>
        </p:sp>
        <p:sp>
          <p:nvSpPr>
            <p:cNvPr id="1048592" name="椭圆 52"/>
            <p:cNvSpPr/>
            <p:nvPr/>
          </p:nvSpPr>
          <p:spPr>
            <a:xfrm>
              <a:off x="11130" y="9684"/>
              <a:ext cx="535" cy="535"/>
            </a:xfrm>
            <a:prstGeom prst="ellipse">
              <a:avLst/>
            </a:prstGeom>
            <a:solidFill>
              <a:srgbClr val="22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solidFill>
                  <a:srgbClr val="304371"/>
                </a:solidFill>
              </a:endParaRPr>
            </a:p>
          </p:txBody>
        </p:sp>
        <p:sp>
          <p:nvSpPr>
            <p:cNvPr id="1048593" name="businessman_57134"/>
            <p:cNvSpPr>
              <a:spLocks noChangeAspect="1"/>
            </p:cNvSpPr>
            <p:nvPr/>
          </p:nvSpPr>
          <p:spPr bwMode="auto">
            <a:xfrm>
              <a:off x="11224" y="9772"/>
              <a:ext cx="347" cy="378"/>
            </a:xfrm>
            <a:custGeom>
              <a:avLst/>
              <a:gdLst>
                <a:gd name="connsiteX0" fmla="*/ 243589 w 557114"/>
                <a:gd name="connsiteY0" fmla="*/ 355438 h 608062"/>
                <a:gd name="connsiteX1" fmla="*/ 277656 w 557114"/>
                <a:gd name="connsiteY1" fmla="*/ 355438 h 608062"/>
                <a:gd name="connsiteX2" fmla="*/ 277940 w 557114"/>
                <a:gd name="connsiteY2" fmla="*/ 355438 h 608062"/>
                <a:gd name="connsiteX3" fmla="*/ 278604 w 557114"/>
                <a:gd name="connsiteY3" fmla="*/ 355438 h 608062"/>
                <a:gd name="connsiteX4" fmla="*/ 279174 w 557114"/>
                <a:gd name="connsiteY4" fmla="*/ 355438 h 608062"/>
                <a:gd name="connsiteX5" fmla="*/ 279458 w 557114"/>
                <a:gd name="connsiteY5" fmla="*/ 355438 h 608062"/>
                <a:gd name="connsiteX6" fmla="*/ 279553 w 557114"/>
                <a:gd name="connsiteY6" fmla="*/ 355438 h 608062"/>
                <a:gd name="connsiteX7" fmla="*/ 313620 w 557114"/>
                <a:gd name="connsiteY7" fmla="*/ 355438 h 608062"/>
                <a:gd name="connsiteX8" fmla="*/ 324438 w 557114"/>
                <a:gd name="connsiteY8" fmla="*/ 375432 h 608062"/>
                <a:gd name="connsiteX9" fmla="*/ 298152 w 557114"/>
                <a:gd name="connsiteY9" fmla="*/ 430202 h 608062"/>
                <a:gd name="connsiteX10" fmla="*/ 301948 w 557114"/>
                <a:gd name="connsiteY10" fmla="*/ 510272 h 608062"/>
                <a:gd name="connsiteX11" fmla="*/ 356891 w 557114"/>
                <a:gd name="connsiteY11" fmla="*/ 389172 h 608062"/>
                <a:gd name="connsiteX12" fmla="*/ 356986 w 557114"/>
                <a:gd name="connsiteY12" fmla="*/ 389172 h 608062"/>
                <a:gd name="connsiteX13" fmla="*/ 376628 w 557114"/>
                <a:gd name="connsiteY13" fmla="*/ 375337 h 608062"/>
                <a:gd name="connsiteX14" fmla="*/ 383556 w 557114"/>
                <a:gd name="connsiteY14" fmla="*/ 376474 h 608062"/>
                <a:gd name="connsiteX15" fmla="*/ 383745 w 557114"/>
                <a:gd name="connsiteY15" fmla="*/ 376569 h 608062"/>
                <a:gd name="connsiteX16" fmla="*/ 518588 w 557114"/>
                <a:gd name="connsiteY16" fmla="*/ 438920 h 608062"/>
                <a:gd name="connsiteX17" fmla="*/ 557114 w 557114"/>
                <a:gd name="connsiteY17" fmla="*/ 482224 h 608062"/>
                <a:gd name="connsiteX18" fmla="*/ 557114 w 557114"/>
                <a:gd name="connsiteY18" fmla="*/ 608062 h 608062"/>
                <a:gd name="connsiteX19" fmla="*/ 279743 w 557114"/>
                <a:gd name="connsiteY19" fmla="*/ 608062 h 608062"/>
                <a:gd name="connsiteX20" fmla="*/ 279458 w 557114"/>
                <a:gd name="connsiteY20" fmla="*/ 608062 h 608062"/>
                <a:gd name="connsiteX21" fmla="*/ 279364 w 557114"/>
                <a:gd name="connsiteY21" fmla="*/ 608062 h 608062"/>
                <a:gd name="connsiteX22" fmla="*/ 279174 w 557114"/>
                <a:gd name="connsiteY22" fmla="*/ 608062 h 608062"/>
                <a:gd name="connsiteX23" fmla="*/ 278984 w 557114"/>
                <a:gd name="connsiteY23" fmla="*/ 608062 h 608062"/>
                <a:gd name="connsiteX24" fmla="*/ 278604 w 557114"/>
                <a:gd name="connsiteY24" fmla="*/ 608062 h 608062"/>
                <a:gd name="connsiteX25" fmla="*/ 278130 w 557114"/>
                <a:gd name="connsiteY25" fmla="*/ 608062 h 608062"/>
                <a:gd name="connsiteX26" fmla="*/ 277940 w 557114"/>
                <a:gd name="connsiteY26" fmla="*/ 608062 h 608062"/>
                <a:gd name="connsiteX27" fmla="*/ 277845 w 557114"/>
                <a:gd name="connsiteY27" fmla="*/ 608062 h 608062"/>
                <a:gd name="connsiteX28" fmla="*/ 277750 w 557114"/>
                <a:gd name="connsiteY28" fmla="*/ 608062 h 608062"/>
                <a:gd name="connsiteX29" fmla="*/ 277656 w 557114"/>
                <a:gd name="connsiteY29" fmla="*/ 608062 h 608062"/>
                <a:gd name="connsiteX30" fmla="*/ 277371 w 557114"/>
                <a:gd name="connsiteY30" fmla="*/ 608062 h 608062"/>
                <a:gd name="connsiteX31" fmla="*/ 0 w 557114"/>
                <a:gd name="connsiteY31" fmla="*/ 608062 h 608062"/>
                <a:gd name="connsiteX32" fmla="*/ 0 w 557114"/>
                <a:gd name="connsiteY32" fmla="*/ 482224 h 608062"/>
                <a:gd name="connsiteX33" fmla="*/ 38621 w 557114"/>
                <a:gd name="connsiteY33" fmla="*/ 438920 h 608062"/>
                <a:gd name="connsiteX34" fmla="*/ 173464 w 557114"/>
                <a:gd name="connsiteY34" fmla="*/ 376569 h 608062"/>
                <a:gd name="connsiteX35" fmla="*/ 173558 w 557114"/>
                <a:gd name="connsiteY35" fmla="*/ 376474 h 608062"/>
                <a:gd name="connsiteX36" fmla="*/ 180486 w 557114"/>
                <a:gd name="connsiteY36" fmla="*/ 375337 h 608062"/>
                <a:gd name="connsiteX37" fmla="*/ 200223 w 557114"/>
                <a:gd name="connsiteY37" fmla="*/ 389172 h 608062"/>
                <a:gd name="connsiteX38" fmla="*/ 255166 w 557114"/>
                <a:gd name="connsiteY38" fmla="*/ 510272 h 608062"/>
                <a:gd name="connsiteX39" fmla="*/ 258962 w 557114"/>
                <a:gd name="connsiteY39" fmla="*/ 430202 h 608062"/>
                <a:gd name="connsiteX40" fmla="*/ 232676 w 557114"/>
                <a:gd name="connsiteY40" fmla="*/ 375432 h 608062"/>
                <a:gd name="connsiteX41" fmla="*/ 243589 w 557114"/>
                <a:gd name="connsiteY41" fmla="*/ 355438 h 608062"/>
                <a:gd name="connsiteX42" fmla="*/ 276250 w 557114"/>
                <a:gd name="connsiteY42" fmla="*/ 0 h 608062"/>
                <a:gd name="connsiteX43" fmla="*/ 277674 w 557114"/>
                <a:gd name="connsiteY43" fmla="*/ 0 h 608062"/>
                <a:gd name="connsiteX44" fmla="*/ 277863 w 557114"/>
                <a:gd name="connsiteY44" fmla="*/ 0 h 608062"/>
                <a:gd name="connsiteX45" fmla="*/ 277958 w 557114"/>
                <a:gd name="connsiteY45" fmla="*/ 0 h 608062"/>
                <a:gd name="connsiteX46" fmla="*/ 279382 w 557114"/>
                <a:gd name="connsiteY46" fmla="*/ 0 h 608062"/>
                <a:gd name="connsiteX47" fmla="*/ 402570 w 557114"/>
                <a:gd name="connsiteY47" fmla="*/ 104895 h 608062"/>
                <a:gd name="connsiteX48" fmla="*/ 394693 w 557114"/>
                <a:gd name="connsiteY48" fmla="*/ 159001 h 608062"/>
                <a:gd name="connsiteX49" fmla="*/ 405892 w 557114"/>
                <a:gd name="connsiteY49" fmla="*/ 184774 h 608062"/>
                <a:gd name="connsiteX50" fmla="*/ 377040 w 557114"/>
                <a:gd name="connsiteY50" fmla="*/ 236890 h 608062"/>
                <a:gd name="connsiteX51" fmla="*/ 315731 w 557114"/>
                <a:gd name="connsiteY51" fmla="*/ 311274 h 608062"/>
                <a:gd name="connsiteX52" fmla="*/ 277958 w 557114"/>
                <a:gd name="connsiteY52" fmla="*/ 319707 h 608062"/>
                <a:gd name="connsiteX53" fmla="*/ 277958 w 557114"/>
                <a:gd name="connsiteY53" fmla="*/ 319802 h 608062"/>
                <a:gd name="connsiteX54" fmla="*/ 277863 w 557114"/>
                <a:gd name="connsiteY54" fmla="*/ 319802 h 608062"/>
                <a:gd name="connsiteX55" fmla="*/ 277674 w 557114"/>
                <a:gd name="connsiteY55" fmla="*/ 319802 h 608062"/>
                <a:gd name="connsiteX56" fmla="*/ 277674 w 557114"/>
                <a:gd name="connsiteY56" fmla="*/ 319707 h 608062"/>
                <a:gd name="connsiteX57" fmla="*/ 239901 w 557114"/>
                <a:gd name="connsiteY57" fmla="*/ 311274 h 608062"/>
                <a:gd name="connsiteX58" fmla="*/ 178592 w 557114"/>
                <a:gd name="connsiteY58" fmla="*/ 236890 h 608062"/>
                <a:gd name="connsiteX59" fmla="*/ 149740 w 557114"/>
                <a:gd name="connsiteY59" fmla="*/ 184774 h 608062"/>
                <a:gd name="connsiteX60" fmla="*/ 161034 w 557114"/>
                <a:gd name="connsiteY60" fmla="*/ 159001 h 608062"/>
                <a:gd name="connsiteX61" fmla="*/ 153062 w 557114"/>
                <a:gd name="connsiteY61" fmla="*/ 104895 h 608062"/>
                <a:gd name="connsiteX62" fmla="*/ 276250 w 557114"/>
                <a:gd name="connsiteY62" fmla="*/ 0 h 60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57114" h="608062">
                  <a:moveTo>
                    <a:pt x="243589" y="355438"/>
                  </a:moveTo>
                  <a:lnTo>
                    <a:pt x="277656" y="355438"/>
                  </a:lnTo>
                  <a:lnTo>
                    <a:pt x="277940" y="355438"/>
                  </a:lnTo>
                  <a:lnTo>
                    <a:pt x="278604" y="355438"/>
                  </a:lnTo>
                  <a:lnTo>
                    <a:pt x="279174" y="355438"/>
                  </a:lnTo>
                  <a:lnTo>
                    <a:pt x="279458" y="355438"/>
                  </a:lnTo>
                  <a:lnTo>
                    <a:pt x="279553" y="355438"/>
                  </a:lnTo>
                  <a:lnTo>
                    <a:pt x="313620" y="355438"/>
                  </a:lnTo>
                  <a:cubicBezTo>
                    <a:pt x="325007" y="355438"/>
                    <a:pt x="330511" y="364630"/>
                    <a:pt x="324438" y="375432"/>
                  </a:cubicBezTo>
                  <a:cubicBezTo>
                    <a:pt x="321781" y="379980"/>
                    <a:pt x="298152" y="430202"/>
                    <a:pt x="298152" y="430202"/>
                  </a:cubicBezTo>
                  <a:lnTo>
                    <a:pt x="301948" y="510272"/>
                  </a:lnTo>
                  <a:cubicBezTo>
                    <a:pt x="317700" y="481655"/>
                    <a:pt x="343131" y="422432"/>
                    <a:pt x="356891" y="389172"/>
                  </a:cubicBezTo>
                  <a:cubicBezTo>
                    <a:pt x="356891" y="389172"/>
                    <a:pt x="356891" y="389172"/>
                    <a:pt x="356986" y="389172"/>
                  </a:cubicBezTo>
                  <a:cubicBezTo>
                    <a:pt x="359832" y="381117"/>
                    <a:pt x="367519" y="375337"/>
                    <a:pt x="376628" y="375337"/>
                  </a:cubicBezTo>
                  <a:cubicBezTo>
                    <a:pt x="379096" y="375337"/>
                    <a:pt x="381373" y="375716"/>
                    <a:pt x="383556" y="376474"/>
                  </a:cubicBezTo>
                  <a:cubicBezTo>
                    <a:pt x="383650" y="376474"/>
                    <a:pt x="383650" y="376474"/>
                    <a:pt x="383745" y="376569"/>
                  </a:cubicBezTo>
                  <a:cubicBezTo>
                    <a:pt x="387446" y="377706"/>
                    <a:pt x="464973" y="411724"/>
                    <a:pt x="518588" y="438920"/>
                  </a:cubicBezTo>
                  <a:cubicBezTo>
                    <a:pt x="542595" y="451049"/>
                    <a:pt x="557114" y="466305"/>
                    <a:pt x="557114" y="482224"/>
                  </a:cubicBezTo>
                  <a:lnTo>
                    <a:pt x="557114" y="608062"/>
                  </a:lnTo>
                  <a:lnTo>
                    <a:pt x="279743" y="608062"/>
                  </a:lnTo>
                  <a:lnTo>
                    <a:pt x="279458" y="608062"/>
                  </a:lnTo>
                  <a:lnTo>
                    <a:pt x="279364" y="608062"/>
                  </a:lnTo>
                  <a:lnTo>
                    <a:pt x="279174" y="608062"/>
                  </a:lnTo>
                  <a:lnTo>
                    <a:pt x="278984" y="608062"/>
                  </a:lnTo>
                  <a:lnTo>
                    <a:pt x="278604" y="608062"/>
                  </a:lnTo>
                  <a:lnTo>
                    <a:pt x="278130" y="608062"/>
                  </a:lnTo>
                  <a:lnTo>
                    <a:pt x="277940" y="608062"/>
                  </a:lnTo>
                  <a:lnTo>
                    <a:pt x="277845" y="608062"/>
                  </a:lnTo>
                  <a:lnTo>
                    <a:pt x="277750" y="608062"/>
                  </a:lnTo>
                  <a:lnTo>
                    <a:pt x="277656" y="608062"/>
                  </a:lnTo>
                  <a:lnTo>
                    <a:pt x="277371" y="608062"/>
                  </a:lnTo>
                  <a:lnTo>
                    <a:pt x="0" y="608062"/>
                  </a:lnTo>
                  <a:lnTo>
                    <a:pt x="0" y="482224"/>
                  </a:lnTo>
                  <a:cubicBezTo>
                    <a:pt x="0" y="466305"/>
                    <a:pt x="14519" y="451049"/>
                    <a:pt x="38621" y="438920"/>
                  </a:cubicBezTo>
                  <a:cubicBezTo>
                    <a:pt x="92141" y="411724"/>
                    <a:pt x="169668" y="377706"/>
                    <a:pt x="173464" y="376569"/>
                  </a:cubicBezTo>
                  <a:cubicBezTo>
                    <a:pt x="173464" y="376474"/>
                    <a:pt x="173464" y="376474"/>
                    <a:pt x="173558" y="376474"/>
                  </a:cubicBezTo>
                  <a:cubicBezTo>
                    <a:pt x="175741" y="375716"/>
                    <a:pt x="178018" y="375337"/>
                    <a:pt x="180486" y="375337"/>
                  </a:cubicBezTo>
                  <a:cubicBezTo>
                    <a:pt x="189595" y="375337"/>
                    <a:pt x="197282" y="381117"/>
                    <a:pt x="200223" y="389172"/>
                  </a:cubicBezTo>
                  <a:cubicBezTo>
                    <a:pt x="214078" y="422432"/>
                    <a:pt x="239414" y="481655"/>
                    <a:pt x="255166" y="510272"/>
                  </a:cubicBezTo>
                  <a:lnTo>
                    <a:pt x="258962" y="430202"/>
                  </a:lnTo>
                  <a:cubicBezTo>
                    <a:pt x="258962" y="430202"/>
                    <a:pt x="235333" y="379980"/>
                    <a:pt x="232676" y="375432"/>
                  </a:cubicBezTo>
                  <a:cubicBezTo>
                    <a:pt x="226603" y="364630"/>
                    <a:pt x="232107" y="355438"/>
                    <a:pt x="243589" y="355438"/>
                  </a:cubicBezTo>
                  <a:close/>
                  <a:moveTo>
                    <a:pt x="276250" y="0"/>
                  </a:moveTo>
                  <a:cubicBezTo>
                    <a:pt x="276725" y="0"/>
                    <a:pt x="277199" y="0"/>
                    <a:pt x="277674" y="0"/>
                  </a:cubicBezTo>
                  <a:cubicBezTo>
                    <a:pt x="277769" y="0"/>
                    <a:pt x="277769" y="0"/>
                    <a:pt x="277863" y="0"/>
                  </a:cubicBezTo>
                  <a:cubicBezTo>
                    <a:pt x="277863" y="0"/>
                    <a:pt x="277863" y="0"/>
                    <a:pt x="277958" y="0"/>
                  </a:cubicBezTo>
                  <a:cubicBezTo>
                    <a:pt x="278433" y="0"/>
                    <a:pt x="278907" y="0"/>
                    <a:pt x="279382" y="0"/>
                  </a:cubicBezTo>
                  <a:cubicBezTo>
                    <a:pt x="385487" y="0"/>
                    <a:pt x="405417" y="75615"/>
                    <a:pt x="402570" y="104895"/>
                  </a:cubicBezTo>
                  <a:cubicBezTo>
                    <a:pt x="400387" y="128395"/>
                    <a:pt x="394693" y="159001"/>
                    <a:pt x="394693" y="159001"/>
                  </a:cubicBezTo>
                  <a:cubicBezTo>
                    <a:pt x="394693" y="159001"/>
                    <a:pt x="405892" y="164118"/>
                    <a:pt x="405892" y="184774"/>
                  </a:cubicBezTo>
                  <a:cubicBezTo>
                    <a:pt x="402001" y="236511"/>
                    <a:pt x="381311" y="214149"/>
                    <a:pt x="377040" y="236890"/>
                  </a:cubicBezTo>
                  <a:cubicBezTo>
                    <a:pt x="370017" y="274603"/>
                    <a:pt x="336610" y="301893"/>
                    <a:pt x="315731" y="311274"/>
                  </a:cubicBezTo>
                  <a:cubicBezTo>
                    <a:pt x="303583" y="316770"/>
                    <a:pt x="291055" y="319518"/>
                    <a:pt x="277958" y="319707"/>
                  </a:cubicBezTo>
                  <a:lnTo>
                    <a:pt x="277958" y="319802"/>
                  </a:lnTo>
                  <a:cubicBezTo>
                    <a:pt x="277863" y="319802"/>
                    <a:pt x="277863" y="319802"/>
                    <a:pt x="277863" y="319802"/>
                  </a:cubicBezTo>
                  <a:cubicBezTo>
                    <a:pt x="277769" y="319802"/>
                    <a:pt x="277769" y="319802"/>
                    <a:pt x="277674" y="319802"/>
                  </a:cubicBezTo>
                  <a:lnTo>
                    <a:pt x="277674" y="319707"/>
                  </a:lnTo>
                  <a:cubicBezTo>
                    <a:pt x="264577" y="319518"/>
                    <a:pt x="252049" y="316770"/>
                    <a:pt x="239901" y="311274"/>
                  </a:cubicBezTo>
                  <a:cubicBezTo>
                    <a:pt x="219022" y="301893"/>
                    <a:pt x="185615" y="274603"/>
                    <a:pt x="178592" y="236890"/>
                  </a:cubicBezTo>
                  <a:cubicBezTo>
                    <a:pt x="174321" y="214149"/>
                    <a:pt x="153631" y="236511"/>
                    <a:pt x="149740" y="184774"/>
                  </a:cubicBezTo>
                  <a:cubicBezTo>
                    <a:pt x="149740" y="164118"/>
                    <a:pt x="161034" y="159001"/>
                    <a:pt x="161034" y="159001"/>
                  </a:cubicBezTo>
                  <a:cubicBezTo>
                    <a:pt x="161034" y="159001"/>
                    <a:pt x="155245" y="128395"/>
                    <a:pt x="153062" y="104895"/>
                  </a:cubicBezTo>
                  <a:cubicBezTo>
                    <a:pt x="150215" y="75615"/>
                    <a:pt x="170145" y="0"/>
                    <a:pt x="276250" y="0"/>
                  </a:cubicBezTo>
                  <a:close/>
                </a:path>
              </a:pathLst>
            </a:custGeom>
            <a:solidFill>
              <a:schemeClr val="bg1"/>
            </a:solidFill>
            <a:ln>
              <a:noFill/>
            </a:ln>
          </p:spPr>
        </p:sp>
      </p:grpSp>
      <p:pic>
        <p:nvPicPr>
          <p:cNvPr id="2097153" name="图片 5"/>
          <p:cNvPicPr>
            <a:picLocks noChangeAspect="1"/>
          </p:cNvPicPr>
          <p:nvPr/>
        </p:nvPicPr>
        <p:blipFill>
          <a:blip r:embed="rId5"/>
          <a:stretch>
            <a:fillRect/>
          </a:stretch>
        </p:blipFill>
        <p:spPr>
          <a:xfrm>
            <a:off x="-1270" y="7620"/>
            <a:ext cx="12193270" cy="4077335"/>
          </a:xfrm>
          <a:prstGeom prst="rect">
            <a:avLst/>
          </a:prstGeom>
        </p:spPr>
      </p:pic>
      <p:sp>
        <p:nvSpPr>
          <p:cNvPr id="1048597" name="标题 47"/>
          <p:cNvSpPr txBox="1"/>
          <p:nvPr/>
        </p:nvSpPr>
        <p:spPr>
          <a:xfrm>
            <a:off x="332105" y="3201670"/>
            <a:ext cx="11528425" cy="1753235"/>
          </a:xfrm>
          <a:prstGeom prst="rect">
            <a:avLst/>
          </a:prstGeom>
          <a:noFill/>
        </p:spPr>
        <p:txBody>
          <a:bodyPr wrap="square" lIns="0" rtlCol="0">
            <a:spAutoFit/>
          </a:bodyPr>
          <a:lstStyle>
            <a:lvl1pPr algn="ctr" defTabSz="914400" rtl="0" eaLnBrk="1" latinLnBrk="0" hangingPunct="1">
              <a:lnSpc>
                <a:spcPct val="100000"/>
              </a:lnSpc>
              <a:spcBef>
                <a:spcPct val="0"/>
              </a:spcBef>
              <a:buNone/>
              <a:defRPr lang="zh-CN" altLang="en-US" sz="4400" kern="1200" spc="100" dirty="0">
                <a:solidFill>
                  <a:schemeClr val="accent1"/>
                </a:solidFill>
                <a:latin typeface="方正大标宋简体" panose="02000000000000000000" pitchFamily="2" charset="-122"/>
                <a:ea typeface="方正大标宋简体" panose="02000000000000000000" pitchFamily="2" charset="-122"/>
                <a:cs typeface="+mn-ea"/>
              </a:defRPr>
            </a:lvl1pPr>
          </a:lstStyle>
          <a:p>
            <a:pPr marL="0" marR="0" lvl="0" indent="0" algn="ctr" defTabSz="914400" rtl="0" fontAlgn="auto">
              <a:lnSpc>
                <a:spcPct val="150000"/>
              </a:lnSpc>
              <a:spcBef>
                <a:spcPct val="0"/>
              </a:spcBef>
              <a:spcAft>
                <a:spcPts val="0"/>
              </a:spcAft>
              <a:buClrTx/>
              <a:buSzTx/>
              <a:buFontTx/>
              <a:buNone/>
            </a:pPr>
            <a:r>
              <a:rPr kumimoji="0" sz="4000" b="0" i="0" u="none" strike="noStrike" kern="1200" cap="none" spc="100" normalizeH="0" baseline="0" noProof="0" dirty="0" smtClean="0">
                <a:ln>
                  <a:noFill/>
                </a:ln>
                <a:solidFill>
                  <a:srgbClr val="2257AE"/>
                </a:solidFill>
                <a:effectLst/>
                <a:uLnTx/>
                <a:uFillTx/>
                <a:latin typeface="方正大标宋简体" panose="02000000000000000000" pitchFamily="2" charset="-122"/>
                <a:ea typeface="方正大标宋简体" panose="02000000000000000000" pitchFamily="2" charset="-122"/>
              </a:rPr>
              <a:t>像教育人一样教育</a:t>
            </a:r>
            <a:r>
              <a:rPr kumimoji="0" sz="4000" b="0" i="0" u="none" strike="noStrike" kern="1200" cap="none" spc="100" normalizeH="0" baseline="0" noProof="0" dirty="0" smtClean="0">
                <a:ln>
                  <a:noFill/>
                </a:ln>
                <a:solidFill>
                  <a:srgbClr val="2257AE"/>
                </a:solidFill>
                <a:effectLst/>
                <a:uLnTx/>
                <a:uFillTx/>
                <a:latin typeface="方正大标宋简体" panose="02000000000000000000" pitchFamily="2" charset="-122"/>
                <a:ea typeface="方正大标宋简体" panose="02000000000000000000" pitchFamily="2" charset="-122"/>
              </a:rPr>
              <a:t>机器？</a:t>
            </a:r>
            <a:endParaRPr kumimoji="0" sz="4000" b="0" i="0" u="none" strike="noStrike" kern="1200" cap="none" spc="100" normalizeH="0" baseline="0" noProof="0" dirty="0" smtClean="0">
              <a:ln>
                <a:noFill/>
              </a:ln>
              <a:solidFill>
                <a:srgbClr val="2257AE"/>
              </a:solidFill>
              <a:effectLst/>
              <a:uLnTx/>
              <a:uFillTx/>
              <a:latin typeface="方正大标宋简体" panose="02000000000000000000" pitchFamily="2" charset="-122"/>
              <a:ea typeface="方正大标宋简体" panose="02000000000000000000" pitchFamily="2" charset="-122"/>
            </a:endParaRPr>
          </a:p>
          <a:p>
            <a:pPr marL="0" marR="0" lvl="0" indent="0" algn="ctr" defTabSz="914400" rtl="0" fontAlgn="auto">
              <a:lnSpc>
                <a:spcPct val="150000"/>
              </a:lnSpc>
              <a:spcBef>
                <a:spcPct val="0"/>
              </a:spcBef>
              <a:spcAft>
                <a:spcPts val="0"/>
              </a:spcAft>
              <a:buClrTx/>
              <a:buSzTx/>
              <a:buFontTx/>
              <a:buNone/>
            </a:pPr>
            <a:r>
              <a:rPr kumimoji="0" sz="3200" b="0" i="0" u="none" strike="noStrike" kern="1200" cap="none" spc="100" normalizeH="0" baseline="0" noProof="0" dirty="0" smtClean="0">
                <a:ln>
                  <a:noFill/>
                </a:ln>
                <a:solidFill>
                  <a:srgbClr val="2257AE"/>
                </a:solidFill>
                <a:effectLst/>
                <a:uLnTx/>
                <a:uFillTx/>
                <a:latin typeface="方正大标宋简体" panose="02000000000000000000" pitchFamily="2" charset="-122"/>
                <a:ea typeface="方正大标宋简体" panose="02000000000000000000" pitchFamily="2" charset="-122"/>
              </a:rPr>
              <a:t>人类教学原则对通用人工智能系统有效性</a:t>
            </a:r>
            <a:r>
              <a:rPr kumimoji="0" sz="3200" b="0" i="0" u="none" strike="noStrike" kern="1200" cap="none" spc="100" normalizeH="0" baseline="0" noProof="0" dirty="0" smtClean="0">
                <a:ln>
                  <a:noFill/>
                </a:ln>
                <a:solidFill>
                  <a:srgbClr val="2257AE"/>
                </a:solidFill>
                <a:effectLst/>
                <a:uLnTx/>
                <a:uFillTx/>
                <a:latin typeface="方正大标宋简体" panose="02000000000000000000" pitchFamily="2" charset="-122"/>
                <a:ea typeface="方正大标宋简体" panose="02000000000000000000" pitchFamily="2" charset="-122"/>
              </a:rPr>
              <a:t>的实证验证</a:t>
            </a:r>
            <a:endParaRPr kumimoji="0" sz="3200" b="0" i="0" u="none" strike="noStrike" kern="1200" cap="none" spc="100" normalizeH="0" baseline="0" noProof="0" dirty="0" smtClean="0">
              <a:ln>
                <a:noFill/>
              </a:ln>
              <a:solidFill>
                <a:srgbClr val="2257AE"/>
              </a:solidFill>
              <a:effectLst/>
              <a:uLnTx/>
              <a:uFillTx/>
              <a:latin typeface="方正大标宋简体" panose="02000000000000000000" pitchFamily="2" charset="-122"/>
              <a:ea typeface="方正大标宋简体" panose="02000000000000000000" pitchFamily="2" charset="-122"/>
            </a:endParaRPr>
          </a:p>
        </p:txBody>
      </p:sp>
      <p:sp>
        <p:nvSpPr>
          <p:cNvPr id="1048598" name="文本框 3"/>
          <p:cNvSpPr txBox="1"/>
          <p:nvPr/>
        </p:nvSpPr>
        <p:spPr>
          <a:xfrm>
            <a:off x="4060190" y="5928995"/>
            <a:ext cx="4270375" cy="847090"/>
          </a:xfrm>
          <a:prstGeom prst="rect">
            <a:avLst/>
          </a:prstGeom>
          <a:noFill/>
        </p:spPr>
        <p:txBody>
          <a:bodyPr wrap="none" rtlCol="0">
            <a:noAutofit/>
          </a:bodyPr>
          <a:p>
            <a:pPr algn="ctr" fontAlgn="auto">
              <a:lnSpc>
                <a:spcPts val="1900"/>
              </a:lnSpc>
            </a:pPr>
            <a:r>
              <a:rPr lang="zh-CN" altLang="en-US" sz="1600">
                <a:solidFill>
                  <a:schemeClr val="bg1">
                    <a:lumMod val="50000"/>
                  </a:schemeClr>
                </a:solidFill>
              </a:rPr>
              <a:t>渤海大学</a:t>
            </a:r>
            <a:endParaRPr lang="zh-CN" altLang="en-US" sz="1600">
              <a:solidFill>
                <a:schemeClr val="bg1">
                  <a:lumMod val="50000"/>
                </a:schemeClr>
              </a:solidFill>
            </a:endParaRPr>
          </a:p>
          <a:p>
            <a:pPr algn="ctr" fontAlgn="auto">
              <a:lnSpc>
                <a:spcPts val="1900"/>
              </a:lnSpc>
            </a:pPr>
            <a:r>
              <a:rPr lang="zh-CN" altLang="en-US" sz="1600">
                <a:solidFill>
                  <a:schemeClr val="bg1">
                    <a:lumMod val="50000"/>
                  </a:schemeClr>
                </a:solidFill>
              </a:rPr>
              <a:t>教育科学学院</a:t>
            </a:r>
            <a:r>
              <a:rPr lang="en-US" altLang="zh-CN" sz="1600">
                <a:solidFill>
                  <a:schemeClr val="bg1">
                    <a:lumMod val="50000"/>
                  </a:schemeClr>
                </a:solidFill>
              </a:rPr>
              <a:t> &amp; </a:t>
            </a:r>
            <a:r>
              <a:rPr lang="zh-CN" altLang="en-US" sz="1600">
                <a:solidFill>
                  <a:schemeClr val="bg1">
                    <a:lumMod val="50000"/>
                  </a:schemeClr>
                </a:solidFill>
              </a:rPr>
              <a:t>通用人工智能研究所</a:t>
            </a:r>
            <a:endParaRPr lang="en-US" altLang="zh-CN" sz="1600">
              <a:solidFill>
                <a:schemeClr val="bg1">
                  <a:lumMod val="50000"/>
                </a:schemeClr>
              </a:solidFill>
            </a:endParaRPr>
          </a:p>
          <a:p>
            <a:pPr algn="ctr" fontAlgn="auto">
              <a:lnSpc>
                <a:spcPts val="1900"/>
              </a:lnSpc>
            </a:pPr>
            <a:r>
              <a:rPr lang="en-US" altLang="zh-CN" sz="1600">
                <a:solidFill>
                  <a:schemeClr val="bg1">
                    <a:lumMod val="50000"/>
                  </a:schemeClr>
                </a:solidFill>
              </a:rPr>
              <a:t>2022-11-12</a:t>
            </a:r>
            <a:endParaRPr lang="en-US" altLang="zh-CN" sz="1600">
              <a:solidFill>
                <a:schemeClr val="bg1">
                  <a:lumMod val="50000"/>
                </a:schemeClr>
              </a:solidFill>
            </a:endParaRPr>
          </a:p>
        </p:txBody>
      </p:sp>
      <p:sp>
        <p:nvSpPr>
          <p:cNvPr id="1048599" name="文本框 4"/>
          <p:cNvSpPr txBox="1"/>
          <p:nvPr/>
        </p:nvSpPr>
        <p:spPr>
          <a:xfrm>
            <a:off x="4211955" y="280670"/>
            <a:ext cx="3747135" cy="398780"/>
          </a:xfrm>
          <a:prstGeom prst="rect">
            <a:avLst/>
          </a:prstGeom>
          <a:noFill/>
        </p:spPr>
        <p:txBody>
          <a:bodyPr wrap="none" rtlCol="0">
            <a:spAutoFit/>
          </a:bodyPr>
          <a:p>
            <a:pPr algn="l"/>
            <a:r>
              <a:rPr lang="en-US" altLang="zh-CN" sz="2000" b="1">
                <a:solidFill>
                  <a:schemeClr val="bg1"/>
                </a:solidFill>
                <a:latin typeface="Times New Roman" panose="02020603050405020304" pitchFamily="18" charset="0"/>
                <a:ea typeface="楷体" panose="02010609060101010101" charset="-122"/>
                <a:cs typeface="Times New Roman" panose="02020603050405020304" pitchFamily="18" charset="0"/>
              </a:rPr>
              <a:t>LS7 学习科学与教育创新子会议</a:t>
            </a:r>
            <a:endParaRPr lang="en-US" altLang="zh-CN" sz="2000" b="1">
              <a:solidFill>
                <a:schemeClr val="bg1"/>
              </a:solidFill>
              <a:latin typeface="Times New Roman" panose="02020603050405020304" pitchFamily="18" charset="0"/>
              <a:ea typeface="楷体" panose="02010609060101010101"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pic>
        <p:nvPicPr>
          <p:cNvPr id="4" name="图片 3"/>
          <p:cNvPicPr>
            <a:picLocks noChangeAspect="1"/>
          </p:cNvPicPr>
          <p:nvPr/>
        </p:nvPicPr>
        <p:blipFill>
          <a:blip r:embed="rId1">
            <a:clrChange>
              <a:clrFrom>
                <a:srgbClr val="F9F9F9">
                  <a:alpha val="100000"/>
                </a:srgbClr>
              </a:clrFrom>
              <a:clrTo>
                <a:srgbClr val="F9F9F9">
                  <a:alpha val="100000"/>
                  <a:alpha val="0"/>
                </a:srgbClr>
              </a:clrTo>
            </a:clrChange>
          </a:blip>
          <a:stretch>
            <a:fillRect/>
          </a:stretch>
        </p:blipFill>
        <p:spPr>
          <a:xfrm>
            <a:off x="0" y="1158875"/>
            <a:ext cx="12192635" cy="4791075"/>
          </a:xfrm>
          <a:prstGeom prst="rect">
            <a:avLst/>
          </a:prstGeom>
        </p:spPr>
      </p:pic>
      <p:pic>
        <p:nvPicPr>
          <p:cNvPr id="2097165" name="图片 5"/>
          <p:cNvPicPr>
            <a:picLocks noChangeAspect="1"/>
          </p:cNvPicPr>
          <p:nvPr/>
        </p:nvPicPr>
        <p:blipFill>
          <a:blip r:embed="rId2"/>
          <a:stretch>
            <a:fillRect/>
          </a:stretch>
        </p:blipFill>
        <p:spPr>
          <a:xfrm>
            <a:off x="9431655" y="73025"/>
            <a:ext cx="2505710" cy="795020"/>
          </a:xfrm>
          <a:prstGeom prst="rect">
            <a:avLst/>
          </a:prstGeom>
        </p:spPr>
      </p:pic>
      <p:grpSp>
        <p:nvGrpSpPr>
          <p:cNvPr id="69" name="组合 2"/>
          <p:cNvGrpSpPr/>
          <p:nvPr/>
        </p:nvGrpSpPr>
        <p:grpSpPr>
          <a:xfrm>
            <a:off x="400050" y="349250"/>
            <a:ext cx="11287760" cy="518795"/>
            <a:chOff x="630" y="550"/>
            <a:chExt cx="17776" cy="817"/>
          </a:xfrm>
        </p:grpSpPr>
        <p:sp>
          <p:nvSpPr>
            <p:cNvPr id="1048680" name="文本占位符 43"/>
            <p:cNvSpPr txBox="1"/>
            <p:nvPr/>
          </p:nvSpPr>
          <p:spPr>
            <a:xfrm>
              <a:off x="630" y="550"/>
              <a:ext cx="8412" cy="753"/>
            </a:xfrm>
            <a:prstGeom prst="rect">
              <a:avLst/>
            </a:prstGeom>
            <a:noFill/>
            <a:ln>
              <a:noFill/>
            </a:ln>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1" kern="1200" dirty="0">
                  <a:solidFill>
                    <a:schemeClr val="accent2"/>
                  </a:solidFill>
                  <a:latin typeface="思源宋体 CN Heavy" panose="02020900000000000000" pitchFamily="18" charset="-122"/>
                  <a:ea typeface="思源宋体 CN Heavy" panose="020209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smtClean="0">
                  <a:solidFill>
                    <a:schemeClr val="tx1">
                      <a:lumMod val="85000"/>
                      <a:lumOff val="15000"/>
                    </a:schemeClr>
                  </a:solidFill>
                  <a:latin typeface="微软雅黑" panose="020B0503020204020204" charset="-122"/>
                  <a:ea typeface="微软雅黑" panose="020B0503020204020204" charset="-122"/>
                </a:rPr>
                <a:t>2.5 &lt;</a:t>
              </a:r>
              <a:r>
                <a:rPr sz="2800" b="0" smtClean="0">
                  <a:solidFill>
                    <a:schemeClr val="tx1">
                      <a:lumMod val="85000"/>
                      <a:lumOff val="15000"/>
                    </a:schemeClr>
                  </a:solidFill>
                  <a:latin typeface="微软雅黑" panose="020B0503020204020204" charset="-122"/>
                  <a:ea typeface="微软雅黑" panose="020B0503020204020204" charset="-122"/>
                </a:rPr>
                <a:t>机器教育</a:t>
              </a:r>
              <a:r>
                <a:rPr lang="en-US" altLang="zh-CN" sz="2800" b="0" smtClean="0">
                  <a:solidFill>
                    <a:schemeClr val="tx1">
                      <a:lumMod val="85000"/>
                      <a:lumOff val="15000"/>
                    </a:schemeClr>
                  </a:solidFill>
                  <a:latin typeface="微软雅黑" panose="020B0503020204020204" charset="-122"/>
                  <a:ea typeface="微软雅黑" panose="020B0503020204020204" charset="-122"/>
                </a:rPr>
                <a:t>&gt;</a:t>
              </a:r>
              <a:r>
                <a:rPr sz="2800" b="0" smtClean="0">
                  <a:solidFill>
                    <a:schemeClr val="tx1">
                      <a:lumMod val="85000"/>
                      <a:lumOff val="15000"/>
                    </a:schemeClr>
                  </a:solidFill>
                  <a:latin typeface="微软雅黑" panose="020B0503020204020204" charset="-122"/>
                  <a:ea typeface="微软雅黑" panose="020B0503020204020204" charset="-122"/>
                </a:rPr>
                <a:t>的理论框架</a:t>
              </a:r>
              <a:endParaRPr sz="2800" b="0" smtClean="0">
                <a:solidFill>
                  <a:schemeClr val="tx1">
                    <a:lumMod val="85000"/>
                    <a:lumOff val="15000"/>
                  </a:schemeClr>
                </a:solidFill>
                <a:latin typeface="微软雅黑" panose="020B0503020204020204" charset="-122"/>
                <a:ea typeface="微软雅黑" panose="020B0503020204020204" charset="-122"/>
              </a:endParaRPr>
            </a:p>
          </p:txBody>
        </p:sp>
        <p:grpSp>
          <p:nvGrpSpPr>
            <p:cNvPr id="70" name="组合 31"/>
            <p:cNvGrpSpPr/>
            <p:nvPr/>
          </p:nvGrpSpPr>
          <p:grpSpPr>
            <a:xfrm>
              <a:off x="833" y="1367"/>
              <a:ext cx="17573" cy="0"/>
              <a:chOff x="528706" y="867990"/>
              <a:chExt cx="11158794" cy="0"/>
            </a:xfrm>
          </p:grpSpPr>
          <p:cxnSp>
            <p:nvCxnSpPr>
              <p:cNvPr id="3145740" name="直接连接符 32"/>
              <p:cNvCxnSpPr/>
              <p:nvPr/>
            </p:nvCxnSpPr>
            <p:spPr>
              <a:xfrm>
                <a:off x="528706" y="867990"/>
                <a:ext cx="1115879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45741" name="直接连接符 33"/>
              <p:cNvCxnSpPr/>
              <p:nvPr/>
            </p:nvCxnSpPr>
            <p:spPr>
              <a:xfrm>
                <a:off x="528706" y="867990"/>
                <a:ext cx="589713" cy="0"/>
              </a:xfrm>
              <a:prstGeom prst="line">
                <a:avLst/>
              </a:prstGeom>
              <a:ln w="38100">
                <a:solidFill>
                  <a:srgbClr val="2257AE"/>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77" name=""/>
        <p:cNvGrpSpPr/>
        <p:nvPr/>
      </p:nvGrpSpPr>
      <p:grpSpPr>
        <a:xfrm>
          <a:off x="0" y="0"/>
          <a:ext cx="0" cy="0"/>
          <a:chOff x="0" y="0"/>
          <a:chExt cx="0" cy="0"/>
        </a:xfrm>
      </p:grpSpPr>
      <p:sp>
        <p:nvSpPr>
          <p:cNvPr id="1048693" name="文本占位符 43"/>
          <p:cNvSpPr txBox="1"/>
          <p:nvPr/>
        </p:nvSpPr>
        <p:spPr>
          <a:xfrm>
            <a:off x="400050" y="349250"/>
            <a:ext cx="5940425" cy="478155"/>
          </a:xfrm>
          <a:prstGeom prst="rect">
            <a:avLst/>
          </a:prstGeom>
          <a:noFill/>
          <a:ln>
            <a:noFill/>
          </a:ln>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1" kern="1200" dirty="0">
                <a:solidFill>
                  <a:schemeClr val="accent2"/>
                </a:solidFill>
                <a:latin typeface="思源宋体 CN Heavy" panose="02020900000000000000" pitchFamily="18" charset="-122"/>
                <a:ea typeface="思源宋体 CN Heavy" panose="020209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smtClean="0">
                <a:solidFill>
                  <a:schemeClr val="tx1">
                    <a:lumMod val="85000"/>
                    <a:lumOff val="15000"/>
                  </a:schemeClr>
                </a:solidFill>
                <a:latin typeface="微软雅黑" panose="020B0503020204020204" charset="-122"/>
                <a:ea typeface="微软雅黑" panose="020B0503020204020204" charset="-122"/>
              </a:rPr>
              <a:t>2.6 &lt;</a:t>
            </a:r>
            <a:r>
              <a:rPr sz="2800" b="0" smtClean="0">
                <a:solidFill>
                  <a:schemeClr val="tx1">
                    <a:lumMod val="85000"/>
                    <a:lumOff val="15000"/>
                  </a:schemeClr>
                </a:solidFill>
                <a:latin typeface="微软雅黑" panose="020B0503020204020204" charset="-122"/>
                <a:ea typeface="微软雅黑" panose="020B0503020204020204" charset="-122"/>
              </a:rPr>
              <a:t>机器教育</a:t>
            </a:r>
            <a:r>
              <a:rPr lang="en-US" altLang="zh-CN" sz="2800" b="0" smtClean="0">
                <a:solidFill>
                  <a:schemeClr val="tx1">
                    <a:lumMod val="85000"/>
                    <a:lumOff val="15000"/>
                  </a:schemeClr>
                </a:solidFill>
                <a:latin typeface="微软雅黑" panose="020B0503020204020204" charset="-122"/>
                <a:ea typeface="微软雅黑" panose="020B0503020204020204" charset="-122"/>
              </a:rPr>
              <a:t>&gt;</a:t>
            </a:r>
            <a:r>
              <a:rPr sz="2800" b="0" smtClean="0">
                <a:solidFill>
                  <a:schemeClr val="tx1">
                    <a:lumMod val="85000"/>
                    <a:lumOff val="15000"/>
                  </a:schemeClr>
                </a:solidFill>
                <a:latin typeface="微软雅黑" panose="020B0503020204020204" charset="-122"/>
                <a:ea typeface="微软雅黑" panose="020B0503020204020204" charset="-122"/>
              </a:rPr>
              <a:t>之可能性</a:t>
            </a:r>
            <a:r>
              <a:rPr sz="2800" b="0" smtClean="0">
                <a:solidFill>
                  <a:schemeClr val="tx1">
                    <a:lumMod val="85000"/>
                    <a:lumOff val="15000"/>
                  </a:schemeClr>
                </a:solidFill>
                <a:latin typeface="微软雅黑" panose="020B0503020204020204" charset="-122"/>
                <a:ea typeface="微软雅黑" panose="020B0503020204020204" charset="-122"/>
              </a:rPr>
              <a:t>验证</a:t>
            </a:r>
            <a:endParaRPr sz="2800" b="0" smtClean="0">
              <a:solidFill>
                <a:schemeClr val="tx1">
                  <a:lumMod val="85000"/>
                  <a:lumOff val="15000"/>
                </a:schemeClr>
              </a:solidFill>
              <a:latin typeface="微软雅黑" panose="020B0503020204020204" charset="-122"/>
              <a:ea typeface="微软雅黑" panose="020B0503020204020204" charset="-122"/>
            </a:endParaRPr>
          </a:p>
        </p:txBody>
      </p:sp>
      <p:pic>
        <p:nvPicPr>
          <p:cNvPr id="2097168" name="图片 5"/>
          <p:cNvPicPr>
            <a:picLocks noChangeAspect="1"/>
          </p:cNvPicPr>
          <p:nvPr/>
        </p:nvPicPr>
        <p:blipFill>
          <a:blip r:embed="rId1"/>
          <a:stretch>
            <a:fillRect/>
          </a:stretch>
        </p:blipFill>
        <p:spPr>
          <a:xfrm>
            <a:off x="9431655" y="73025"/>
            <a:ext cx="2505710" cy="795020"/>
          </a:xfrm>
          <a:prstGeom prst="rect">
            <a:avLst/>
          </a:prstGeom>
        </p:spPr>
      </p:pic>
      <p:grpSp>
        <p:nvGrpSpPr>
          <p:cNvPr id="78" name="组合 31"/>
          <p:cNvGrpSpPr/>
          <p:nvPr/>
        </p:nvGrpSpPr>
        <p:grpSpPr>
          <a:xfrm>
            <a:off x="528706" y="867990"/>
            <a:ext cx="11158794" cy="0"/>
            <a:chOff x="528706" y="867990"/>
            <a:chExt cx="11158794" cy="0"/>
          </a:xfrm>
        </p:grpSpPr>
        <p:cxnSp>
          <p:nvCxnSpPr>
            <p:cNvPr id="3145743" name="直接连接符 32"/>
            <p:cNvCxnSpPr/>
            <p:nvPr/>
          </p:nvCxnSpPr>
          <p:spPr>
            <a:xfrm>
              <a:off x="528706" y="867990"/>
              <a:ext cx="1115879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45744" name="直接连接符 33"/>
            <p:cNvCxnSpPr/>
            <p:nvPr/>
          </p:nvCxnSpPr>
          <p:spPr>
            <a:xfrm>
              <a:off x="528706" y="867990"/>
              <a:ext cx="589713" cy="0"/>
            </a:xfrm>
            <a:prstGeom prst="line">
              <a:avLst/>
            </a:prstGeom>
            <a:ln w="38100">
              <a:solidFill>
                <a:srgbClr val="2257AE"/>
              </a:solidFill>
            </a:ln>
          </p:spPr>
          <p:style>
            <a:lnRef idx="1">
              <a:schemeClr val="accent1"/>
            </a:lnRef>
            <a:fillRef idx="0">
              <a:schemeClr val="accent1"/>
            </a:fillRef>
            <a:effectRef idx="0">
              <a:schemeClr val="accent1"/>
            </a:effectRef>
            <a:fontRef idx="minor">
              <a:schemeClr val="tx1"/>
            </a:fontRef>
          </p:style>
        </p:cxnSp>
      </p:grpSp>
      <p:sp>
        <p:nvSpPr>
          <p:cNvPr id="1048694" name="文本框 1"/>
          <p:cNvSpPr txBox="1"/>
          <p:nvPr/>
        </p:nvSpPr>
        <p:spPr>
          <a:xfrm>
            <a:off x="0" y="6551295"/>
            <a:ext cx="11828145" cy="306705"/>
          </a:xfrm>
          <a:prstGeom prst="rect">
            <a:avLst/>
          </a:prstGeom>
          <a:noFill/>
        </p:spPr>
        <p:txBody>
          <a:bodyPr wrap="square" rtlCol="0">
            <a:spAutoFit/>
          </a:bodyPr>
          <a:p>
            <a:r>
              <a:rPr lang="zh-CN" altLang="en-US" sz="1400"/>
              <a:t>刘凯、贾敏、黄英辉、胡祥恩、王培：《像教育人一样教育机器——人类教学原则能用于通用人工智能系统吗?》，《开放教育研究》，2022年第2期</a:t>
            </a:r>
            <a:endParaRPr lang="zh-CN" altLang="en-US" sz="1400"/>
          </a:p>
        </p:txBody>
      </p:sp>
      <p:grpSp>
        <p:nvGrpSpPr>
          <p:cNvPr id="79" name="组合 7"/>
          <p:cNvGrpSpPr/>
          <p:nvPr/>
        </p:nvGrpSpPr>
        <p:grpSpPr>
          <a:xfrm rot="0">
            <a:off x="852170" y="1793240"/>
            <a:ext cx="1644650" cy="460375"/>
            <a:chOff x="1451" y="1752"/>
            <a:chExt cx="2590" cy="725"/>
          </a:xfrm>
          <a:solidFill>
            <a:srgbClr val="2257AE"/>
          </a:solidFill>
        </p:grpSpPr>
        <p:sp>
          <p:nvSpPr>
            <p:cNvPr id="1048695" name="圆角矩形 4"/>
            <p:cNvSpPr/>
            <p:nvPr/>
          </p:nvSpPr>
          <p:spPr>
            <a:xfrm>
              <a:off x="1451" y="1752"/>
              <a:ext cx="2590" cy="725"/>
            </a:xfrm>
            <a:prstGeom prst="roundRect">
              <a:avLst/>
            </a:prstGeom>
            <a:grpFill/>
          </p:spPr>
          <p:style>
            <a:lnRef idx="1">
              <a:schemeClr val="accent1"/>
            </a:lnRef>
            <a:fillRef idx="2">
              <a:schemeClr val="accent1"/>
            </a:fillRef>
            <a:effectRef idx="1">
              <a:schemeClr val="accent1"/>
            </a:effectRef>
            <a:fontRef idx="minor">
              <a:schemeClr val="dk1"/>
            </a:fontRef>
          </p:style>
          <p:txBody>
            <a:bodyPr rtlCol="0" anchor="ctr"/>
            <a:p>
              <a:pPr algn="ctr"/>
              <a:endParaRPr lang="zh-CN" altLang="en-US"/>
            </a:p>
          </p:txBody>
        </p:sp>
        <p:sp>
          <p:nvSpPr>
            <p:cNvPr id="1048696" name="文本框 2"/>
            <p:cNvSpPr txBox="1"/>
            <p:nvPr/>
          </p:nvSpPr>
          <p:spPr>
            <a:xfrm>
              <a:off x="1503" y="1858"/>
              <a:ext cx="2538" cy="580"/>
            </a:xfrm>
            <a:prstGeom prst="rect">
              <a:avLst/>
            </a:prstGeom>
            <a:grpFill/>
          </p:spPr>
          <p:txBody>
            <a:bodyPr wrap="square" rtlCol="0">
              <a:spAutoFit/>
            </a:bodyPr>
            <a:p>
              <a:r>
                <a:rPr lang="zh-CN" altLang="en-US" b="1">
                  <a:solidFill>
                    <a:schemeClr val="bg1"/>
                  </a:solidFill>
                </a:rPr>
                <a:t>人类教学原则</a:t>
              </a:r>
              <a:endParaRPr lang="zh-CN" altLang="en-US" b="1">
                <a:solidFill>
                  <a:schemeClr val="bg1"/>
                </a:solidFill>
              </a:endParaRPr>
            </a:p>
          </p:txBody>
        </p:sp>
      </p:grpSp>
      <p:pic>
        <p:nvPicPr>
          <p:cNvPr id="2097169" name="图片 21"/>
          <p:cNvPicPr>
            <a:picLocks noChangeAspect="1"/>
          </p:cNvPicPr>
          <p:nvPr/>
        </p:nvPicPr>
        <p:blipFill>
          <a:blip r:embed="rId2"/>
          <a:stretch>
            <a:fillRect/>
          </a:stretch>
        </p:blipFill>
        <p:spPr>
          <a:xfrm>
            <a:off x="5454650" y="1310005"/>
            <a:ext cx="1942465" cy="1108075"/>
          </a:xfrm>
          <a:prstGeom prst="rect">
            <a:avLst/>
          </a:prstGeom>
          <a:ln w="28575" cmpd="sng">
            <a:noFill/>
            <a:prstDash val="solid"/>
          </a:ln>
        </p:spPr>
      </p:pic>
      <p:grpSp>
        <p:nvGrpSpPr>
          <p:cNvPr id="80" name="组合 11"/>
          <p:cNvGrpSpPr/>
          <p:nvPr/>
        </p:nvGrpSpPr>
        <p:grpSpPr>
          <a:xfrm rot="0">
            <a:off x="4375785" y="1610995"/>
            <a:ext cx="875665" cy="443230"/>
            <a:chOff x="5765" y="2200"/>
            <a:chExt cx="1379" cy="698"/>
          </a:xfrm>
        </p:grpSpPr>
        <p:sp>
          <p:nvSpPr>
            <p:cNvPr id="1048697" name="右箭头 9"/>
            <p:cNvSpPr/>
            <p:nvPr/>
          </p:nvSpPr>
          <p:spPr>
            <a:xfrm>
              <a:off x="6181" y="2731"/>
              <a:ext cx="647" cy="167"/>
            </a:xfrm>
            <a:prstGeom prst="rightArrow">
              <a:avLst/>
            </a:prstGeom>
            <a:solidFill>
              <a:schemeClr val="tx1"/>
            </a:solidFill>
          </p:spPr>
          <p:style>
            <a:lnRef idx="1">
              <a:schemeClr val="accent1"/>
            </a:lnRef>
            <a:fillRef idx="2">
              <a:schemeClr val="accent1"/>
            </a:fillRef>
            <a:effectRef idx="1">
              <a:schemeClr val="accent1"/>
            </a:effectRef>
            <a:fontRef idx="minor">
              <a:schemeClr val="dk1"/>
            </a:fontRef>
          </p:style>
          <p:txBody>
            <a:bodyPr rtlCol="0" anchor="ctr"/>
            <a:p>
              <a:pPr algn="ctr"/>
              <a:endParaRPr lang="zh-CN" altLang="en-US"/>
            </a:p>
          </p:txBody>
        </p:sp>
        <p:sp>
          <p:nvSpPr>
            <p:cNvPr id="1048698" name="文本框 10"/>
            <p:cNvSpPr txBox="1"/>
            <p:nvPr/>
          </p:nvSpPr>
          <p:spPr>
            <a:xfrm>
              <a:off x="5765" y="2200"/>
              <a:ext cx="1379" cy="531"/>
            </a:xfrm>
            <a:prstGeom prst="rect">
              <a:avLst/>
            </a:prstGeom>
            <a:noFill/>
          </p:spPr>
          <p:txBody>
            <a:bodyPr wrap="square" rtlCol="0">
              <a:spAutoFit/>
            </a:bodyPr>
            <a:p>
              <a:pPr algn="ctr"/>
              <a:r>
                <a:rPr lang="zh-CN" altLang="en-US" sz="1600" b="1">
                  <a:solidFill>
                    <a:schemeClr val="accent1">
                      <a:lumMod val="75000"/>
                    </a:schemeClr>
                  </a:solidFill>
                </a:rPr>
                <a:t>应用</a:t>
              </a:r>
              <a:endParaRPr lang="zh-CN" altLang="en-US" sz="1600" b="1">
                <a:solidFill>
                  <a:schemeClr val="accent1">
                    <a:lumMod val="75000"/>
                  </a:schemeClr>
                </a:solidFill>
              </a:endParaRPr>
            </a:p>
          </p:txBody>
        </p:sp>
      </p:grpSp>
      <p:sp>
        <p:nvSpPr>
          <p:cNvPr id="1048699" name="右箭头 13"/>
          <p:cNvSpPr/>
          <p:nvPr/>
        </p:nvSpPr>
        <p:spPr>
          <a:xfrm rot="5400000">
            <a:off x="5939155" y="3300730"/>
            <a:ext cx="972820" cy="172085"/>
          </a:xfrm>
          <a:prstGeom prst="rightArrow">
            <a:avLst/>
          </a:prstGeom>
        </p:spPr>
        <p:style>
          <a:lnRef idx="1">
            <a:schemeClr val="dk1"/>
          </a:lnRef>
          <a:fillRef idx="3">
            <a:schemeClr val="dk1"/>
          </a:fillRef>
          <a:effectRef idx="2">
            <a:schemeClr val="dk1"/>
          </a:effectRef>
          <a:fontRef idx="minor">
            <a:schemeClr val="lt1"/>
          </a:fontRef>
        </p:style>
        <p:txBody>
          <a:bodyPr rtlCol="0" anchor="ctr"/>
          <a:p>
            <a:pPr algn="ctr"/>
            <a:endParaRPr lang="zh-CN" altLang="en-US"/>
          </a:p>
        </p:txBody>
      </p:sp>
      <p:sp>
        <p:nvSpPr>
          <p:cNvPr id="1048700" name="文本框 14"/>
          <p:cNvSpPr txBox="1"/>
          <p:nvPr/>
        </p:nvSpPr>
        <p:spPr>
          <a:xfrm>
            <a:off x="6621145" y="2860040"/>
            <a:ext cx="5066665" cy="1403350"/>
          </a:xfrm>
          <a:prstGeom prst="rect">
            <a:avLst/>
          </a:prstGeom>
          <a:noFill/>
        </p:spPr>
        <p:txBody>
          <a:bodyPr wrap="square" rtlCol="0">
            <a:noAutofit/>
          </a:bodyPr>
          <a:p>
            <a:pPr algn="l"/>
            <a:r>
              <a:rPr lang="zh-CN" altLang="en-US" sz="1600" b="1">
                <a:solidFill>
                  <a:schemeClr val="accent4">
                    <a:lumMod val="75000"/>
                  </a:schemeClr>
                </a:solidFill>
              </a:rPr>
              <a:t>实验验证：</a:t>
            </a:r>
            <a:r>
              <a:rPr lang="zh-CN" altLang="en-US" sz="1600">
                <a:sym typeface="+mn-ea"/>
              </a:rPr>
              <a:t>在不同自变量条件下，将</a:t>
            </a:r>
            <a:r>
              <a:rPr lang="en-US" altLang="zh-CN" sz="1600">
                <a:sym typeface="+mn-ea"/>
              </a:rPr>
              <a:t>“</a:t>
            </a:r>
            <a:r>
              <a:rPr lang="zh-CN" altLang="en-US" sz="1600">
                <a:sym typeface="+mn-ea"/>
              </a:rPr>
              <a:t>龟兔赛跑</a:t>
            </a:r>
            <a:r>
              <a:rPr lang="en-US" altLang="zh-CN" sz="1600">
                <a:sym typeface="+mn-ea"/>
              </a:rPr>
              <a:t>”</a:t>
            </a:r>
            <a:r>
              <a:rPr lang="zh-CN" altLang="en-US" sz="1600">
                <a:sym typeface="+mn-ea"/>
              </a:rPr>
              <a:t>的实验</a:t>
            </a:r>
            <a:r>
              <a:rPr lang="en-US" altLang="zh-CN" sz="1600">
                <a:sym typeface="+mn-ea"/>
              </a:rPr>
              <a:t>       	 </a:t>
            </a:r>
            <a:r>
              <a:rPr lang="zh-CN" altLang="en-US" sz="1600">
                <a:sym typeface="+mn-ea"/>
              </a:rPr>
              <a:t>材料输入</a:t>
            </a:r>
            <a:r>
              <a:rPr lang="en-US" altLang="zh-CN" sz="1600">
                <a:latin typeface="Times New Roman" panose="02020603050405020304" pitchFamily="18" charset="0"/>
                <a:cs typeface="Times New Roman" panose="02020603050405020304" pitchFamily="18" charset="0"/>
                <a:sym typeface="+mn-ea"/>
              </a:rPr>
              <a:t>OpenNARS</a:t>
            </a:r>
            <a:r>
              <a:rPr lang="zh-CN" altLang="en-US" sz="1600">
                <a:sym typeface="+mn-ea"/>
              </a:rPr>
              <a:t>，随即进行推理学习，</a:t>
            </a:r>
            <a:r>
              <a:rPr lang="en-US" altLang="zh-CN" sz="1600">
                <a:sym typeface="+mn-ea"/>
              </a:rPr>
              <a:t>	 </a:t>
            </a:r>
            <a:r>
              <a:rPr lang="zh-CN" altLang="en-US" sz="1600">
                <a:sym typeface="+mn-ea"/>
              </a:rPr>
              <a:t>通过比较不同自变量水平下</a:t>
            </a:r>
            <a:r>
              <a:rPr lang="zh-CN" altLang="en-US" sz="1600" b="1">
                <a:solidFill>
                  <a:srgbClr val="FF0000"/>
                </a:solidFill>
                <a:sym typeface="+mn-ea"/>
              </a:rPr>
              <a:t>记忆网络结构</a:t>
            </a:r>
            <a:r>
              <a:rPr lang="zh-CN" altLang="en-US" sz="1600">
                <a:sym typeface="+mn-ea"/>
              </a:rPr>
              <a:t>的</a:t>
            </a:r>
            <a:r>
              <a:rPr lang="en-US" altLang="zh-CN" sz="1600">
                <a:sym typeface="+mn-ea"/>
              </a:rPr>
              <a:t>	 </a:t>
            </a:r>
            <a:r>
              <a:rPr lang="zh-CN" altLang="en-US" sz="1600">
                <a:sym typeface="+mn-ea"/>
              </a:rPr>
              <a:t>特征值从而验证教学原则是否会造成学习结</a:t>
            </a:r>
            <a:r>
              <a:rPr lang="en-US" altLang="zh-CN" sz="1600">
                <a:sym typeface="+mn-ea"/>
              </a:rPr>
              <a:t>	 </a:t>
            </a:r>
            <a:r>
              <a:rPr lang="zh-CN" altLang="en-US" sz="1600">
                <a:sym typeface="+mn-ea"/>
              </a:rPr>
              <a:t>果的差异。</a:t>
            </a:r>
            <a:endParaRPr lang="zh-CN" altLang="en-US" sz="1600">
              <a:sym typeface="+mn-ea"/>
            </a:endParaRPr>
          </a:p>
          <a:p>
            <a:pPr algn="l"/>
            <a:endParaRPr lang="zh-CN" altLang="en-US" sz="1600" b="1">
              <a:solidFill>
                <a:schemeClr val="accent4">
                  <a:lumMod val="75000"/>
                </a:schemeClr>
              </a:solidFill>
            </a:endParaRPr>
          </a:p>
        </p:txBody>
      </p:sp>
      <p:sp>
        <p:nvSpPr>
          <p:cNvPr id="1048701" name="文本框 19"/>
          <p:cNvSpPr txBox="1"/>
          <p:nvPr/>
        </p:nvSpPr>
        <p:spPr>
          <a:xfrm>
            <a:off x="3016250" y="1190625"/>
            <a:ext cx="1156970" cy="1539240"/>
          </a:xfrm>
          <a:prstGeom prst="rect">
            <a:avLst/>
          </a:prstGeom>
          <a:noFill/>
        </p:spPr>
        <p:txBody>
          <a:bodyPr wrap="square" rtlCol="0">
            <a:spAutoFit/>
          </a:bodyPr>
          <a:p>
            <a:pPr fontAlgn="auto">
              <a:lnSpc>
                <a:spcPct val="150000"/>
              </a:lnSpc>
            </a:pPr>
            <a:r>
              <a:rPr lang="zh-CN" altLang="en-US" sz="1600"/>
              <a:t>教学时间</a:t>
            </a:r>
            <a:endParaRPr lang="zh-CN" altLang="en-US" sz="1600"/>
          </a:p>
          <a:p>
            <a:pPr fontAlgn="auto">
              <a:lnSpc>
                <a:spcPct val="150000"/>
              </a:lnSpc>
            </a:pPr>
            <a:r>
              <a:rPr lang="zh-CN" altLang="en-US" sz="1600"/>
              <a:t>教学顺序</a:t>
            </a:r>
            <a:endParaRPr lang="zh-CN" altLang="en-US" sz="1600"/>
          </a:p>
          <a:p>
            <a:pPr fontAlgn="auto">
              <a:lnSpc>
                <a:spcPct val="150000"/>
              </a:lnSpc>
            </a:pPr>
            <a:r>
              <a:rPr lang="zh-CN" altLang="en-US" sz="1600"/>
              <a:t>教学内容</a:t>
            </a:r>
            <a:endParaRPr lang="zh-CN" altLang="en-US" sz="1600"/>
          </a:p>
          <a:p>
            <a:pPr fontAlgn="auto">
              <a:lnSpc>
                <a:spcPct val="150000"/>
              </a:lnSpc>
            </a:pPr>
            <a:r>
              <a:rPr lang="zh-CN" altLang="en-US" sz="1600"/>
              <a:t>教学方法</a:t>
            </a:r>
            <a:endParaRPr lang="zh-CN" altLang="en-US" sz="1600"/>
          </a:p>
        </p:txBody>
      </p:sp>
      <p:sp>
        <p:nvSpPr>
          <p:cNvPr id="1048703" name="圆角矩形 26"/>
          <p:cNvSpPr/>
          <p:nvPr/>
        </p:nvSpPr>
        <p:spPr>
          <a:xfrm>
            <a:off x="3700145" y="4489450"/>
            <a:ext cx="5850255" cy="140589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p>
            <a:pPr algn="ctr"/>
            <a:endParaRPr lang="zh-CN" altLang="en-US"/>
          </a:p>
        </p:txBody>
      </p:sp>
      <p:sp>
        <p:nvSpPr>
          <p:cNvPr id="1048704" name="文本框 25"/>
          <p:cNvSpPr txBox="1"/>
          <p:nvPr/>
        </p:nvSpPr>
        <p:spPr>
          <a:xfrm>
            <a:off x="3846195" y="4499610"/>
            <a:ext cx="5571490" cy="1291590"/>
          </a:xfrm>
          <a:prstGeom prst="rect">
            <a:avLst/>
          </a:prstGeom>
          <a:noFill/>
        </p:spPr>
        <p:txBody>
          <a:bodyPr wrap="square" rtlCol="0">
            <a:spAutoFit/>
          </a:bodyPr>
          <a:p>
            <a:pPr fontAlgn="auto">
              <a:lnSpc>
                <a:spcPct val="150000"/>
              </a:lnSpc>
            </a:pPr>
            <a:r>
              <a:rPr lang="zh-CN" altLang="en-US"/>
              <a:t>经实验结果得知，人类教学原则的使用能够引起通用人工智能系统的学习结果的差异</a:t>
            </a:r>
            <a:r>
              <a:rPr lang="zh-CN" altLang="en-US"/>
              <a:t>变化。</a:t>
            </a:r>
            <a:endParaRPr lang="zh-CN" altLang="en-US"/>
          </a:p>
          <a:p>
            <a:pPr fontAlgn="auto">
              <a:lnSpc>
                <a:spcPct val="150000"/>
              </a:lnSpc>
            </a:pPr>
            <a:r>
              <a:rPr lang="zh-CN" altLang="en-US"/>
              <a:t>因此，可证明</a:t>
            </a:r>
            <a:r>
              <a:rPr lang="zh-CN" altLang="en-US" b="1">
                <a:solidFill>
                  <a:srgbClr val="FF0000"/>
                </a:solidFill>
              </a:rPr>
              <a:t>机器教育的</a:t>
            </a:r>
            <a:r>
              <a:rPr lang="zh-CN" altLang="en-US" b="1">
                <a:solidFill>
                  <a:srgbClr val="FF0000"/>
                </a:solidFill>
                <a:highlight>
                  <a:srgbClr val="FFFF00"/>
                </a:highlight>
              </a:rPr>
              <a:t>可能性</a:t>
            </a:r>
            <a:r>
              <a:rPr lang="zh-CN" altLang="en-US"/>
              <a:t>。</a:t>
            </a:r>
            <a:endParaRPr lang="zh-CN" altLang="en-US"/>
          </a:p>
        </p:txBody>
      </p:sp>
      <p:sp>
        <p:nvSpPr>
          <p:cNvPr id="2" name="左大括号 1"/>
          <p:cNvSpPr/>
          <p:nvPr/>
        </p:nvSpPr>
        <p:spPr>
          <a:xfrm>
            <a:off x="2707005" y="1393825"/>
            <a:ext cx="219710" cy="1214755"/>
          </a:xfrm>
          <a:prstGeom prst="leftBrace">
            <a:avLst>
              <a:gd name="adj1" fmla="val 135260"/>
              <a:gd name="adj2" fmla="val 50000"/>
            </a:avLst>
          </a:prstGeom>
        </p:spPr>
        <p:style>
          <a:lnRef idx="1">
            <a:schemeClr val="dk1"/>
          </a:lnRef>
          <a:fillRef idx="0">
            <a:schemeClr val="dk1"/>
          </a:fillRef>
          <a:effectRef idx="0">
            <a:schemeClr val="dk1"/>
          </a:effectRef>
          <a:fontRef idx="minor">
            <a:schemeClr val="tx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pic>
        <p:nvPicPr>
          <p:cNvPr id="5" name="图片 4"/>
          <p:cNvPicPr>
            <a:picLocks noChangeAspect="1"/>
          </p:cNvPicPr>
          <p:nvPr/>
        </p:nvPicPr>
        <p:blipFill>
          <a:blip r:embed="rId1"/>
          <a:stretch>
            <a:fillRect/>
          </a:stretch>
        </p:blipFill>
        <p:spPr>
          <a:xfrm>
            <a:off x="609600" y="442595"/>
            <a:ext cx="10972800" cy="59721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81" name=""/>
        <p:cNvGrpSpPr/>
        <p:nvPr/>
      </p:nvGrpSpPr>
      <p:grpSpPr>
        <a:xfrm>
          <a:off x="0" y="0"/>
          <a:ext cx="0" cy="0"/>
          <a:chOff x="0" y="0"/>
          <a:chExt cx="0" cy="0"/>
        </a:xfrm>
      </p:grpSpPr>
      <p:sp>
        <p:nvSpPr>
          <p:cNvPr id="1048705" name="文本占位符 43"/>
          <p:cNvSpPr txBox="1"/>
          <p:nvPr/>
        </p:nvSpPr>
        <p:spPr>
          <a:xfrm>
            <a:off x="400050" y="349250"/>
            <a:ext cx="6094095" cy="478155"/>
          </a:xfrm>
          <a:prstGeom prst="rect">
            <a:avLst/>
          </a:prstGeom>
          <a:noFill/>
          <a:ln>
            <a:noFill/>
          </a:ln>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1" kern="1200" dirty="0">
                <a:solidFill>
                  <a:schemeClr val="accent2"/>
                </a:solidFill>
                <a:latin typeface="思源宋体 CN Heavy" panose="02020900000000000000" pitchFamily="18" charset="-122"/>
                <a:ea typeface="思源宋体 CN Heavy" panose="020209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smtClean="0">
                <a:solidFill>
                  <a:schemeClr val="tx1">
                    <a:lumMod val="85000"/>
                    <a:lumOff val="15000"/>
                  </a:schemeClr>
                </a:solidFill>
                <a:latin typeface="微软雅黑" panose="020B0503020204020204" charset="-122"/>
                <a:ea typeface="微软雅黑" panose="020B0503020204020204" charset="-122"/>
              </a:rPr>
              <a:t>2.7 </a:t>
            </a:r>
            <a:r>
              <a:rPr sz="2800" b="0" smtClean="0">
                <a:solidFill>
                  <a:schemeClr val="tx1">
                    <a:lumMod val="85000"/>
                    <a:lumOff val="15000"/>
                  </a:schemeClr>
                </a:solidFill>
                <a:latin typeface="微软雅黑" panose="020B0503020204020204" charset="-122"/>
                <a:ea typeface="微软雅黑" panose="020B0503020204020204" charset="-122"/>
              </a:rPr>
              <a:t>问题提出</a:t>
            </a:r>
            <a:endParaRPr sz="2800" b="0" smtClean="0">
              <a:solidFill>
                <a:schemeClr val="tx1">
                  <a:lumMod val="85000"/>
                  <a:lumOff val="15000"/>
                </a:schemeClr>
              </a:solidFill>
              <a:latin typeface="微软雅黑" panose="020B0503020204020204" charset="-122"/>
              <a:ea typeface="微软雅黑" panose="020B0503020204020204" charset="-122"/>
            </a:endParaRPr>
          </a:p>
        </p:txBody>
      </p:sp>
      <p:pic>
        <p:nvPicPr>
          <p:cNvPr id="2097170" name="图片 5"/>
          <p:cNvPicPr>
            <a:picLocks noChangeAspect="1"/>
          </p:cNvPicPr>
          <p:nvPr/>
        </p:nvPicPr>
        <p:blipFill>
          <a:blip r:embed="rId1"/>
          <a:stretch>
            <a:fillRect/>
          </a:stretch>
        </p:blipFill>
        <p:spPr>
          <a:xfrm>
            <a:off x="9431655" y="73025"/>
            <a:ext cx="2505710" cy="795020"/>
          </a:xfrm>
          <a:prstGeom prst="rect">
            <a:avLst/>
          </a:prstGeom>
        </p:spPr>
      </p:pic>
      <p:grpSp>
        <p:nvGrpSpPr>
          <p:cNvPr id="82" name="组合 31"/>
          <p:cNvGrpSpPr/>
          <p:nvPr/>
        </p:nvGrpSpPr>
        <p:grpSpPr>
          <a:xfrm>
            <a:off x="528706" y="867990"/>
            <a:ext cx="11158794" cy="0"/>
            <a:chOff x="528706" y="867990"/>
            <a:chExt cx="11158794" cy="0"/>
          </a:xfrm>
        </p:grpSpPr>
        <p:cxnSp>
          <p:nvCxnSpPr>
            <p:cNvPr id="3145745" name="直接连接符 32"/>
            <p:cNvCxnSpPr/>
            <p:nvPr/>
          </p:nvCxnSpPr>
          <p:spPr>
            <a:xfrm>
              <a:off x="528706" y="867990"/>
              <a:ext cx="1115879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45746" name="直接连接符 33"/>
            <p:cNvCxnSpPr/>
            <p:nvPr/>
          </p:nvCxnSpPr>
          <p:spPr>
            <a:xfrm>
              <a:off x="528706" y="867990"/>
              <a:ext cx="589713" cy="0"/>
            </a:xfrm>
            <a:prstGeom prst="line">
              <a:avLst/>
            </a:prstGeom>
            <a:ln w="38100">
              <a:solidFill>
                <a:srgbClr val="2257AE"/>
              </a:solidFill>
            </a:ln>
          </p:spPr>
          <p:style>
            <a:lnRef idx="1">
              <a:schemeClr val="accent1"/>
            </a:lnRef>
            <a:fillRef idx="0">
              <a:schemeClr val="accent1"/>
            </a:fillRef>
            <a:effectRef idx="0">
              <a:schemeClr val="accent1"/>
            </a:effectRef>
            <a:fontRef idx="minor">
              <a:schemeClr val="tx1"/>
            </a:fontRef>
          </p:style>
        </p:cxnSp>
      </p:grpSp>
      <p:grpSp>
        <p:nvGrpSpPr>
          <p:cNvPr id="83" name="组合 3"/>
          <p:cNvGrpSpPr/>
          <p:nvPr/>
        </p:nvGrpSpPr>
        <p:grpSpPr>
          <a:xfrm>
            <a:off x="1179830" y="1406525"/>
            <a:ext cx="2785745" cy="437515"/>
            <a:chOff x="938" y="1695"/>
            <a:chExt cx="4387" cy="689"/>
          </a:xfrm>
          <a:solidFill>
            <a:srgbClr val="2257AE"/>
          </a:solidFill>
        </p:grpSpPr>
        <p:sp>
          <p:nvSpPr>
            <p:cNvPr id="1048706" name="矩形 2"/>
            <p:cNvSpPr/>
            <p:nvPr/>
          </p:nvSpPr>
          <p:spPr>
            <a:xfrm>
              <a:off x="938" y="1695"/>
              <a:ext cx="4387" cy="689"/>
            </a:xfrm>
            <a:prstGeom prst="rect">
              <a:avLst/>
            </a:prstGeom>
            <a:grpFill/>
            <a:ln>
              <a:noFill/>
            </a:ln>
          </p:spPr>
          <p:style>
            <a:lnRef idx="1">
              <a:schemeClr val="accent4"/>
            </a:lnRef>
            <a:fillRef idx="2">
              <a:schemeClr val="accent4"/>
            </a:fillRef>
            <a:effectRef idx="1">
              <a:schemeClr val="accent4"/>
            </a:effectRef>
            <a:fontRef idx="minor">
              <a:schemeClr val="dk1"/>
            </a:fontRef>
          </p:style>
          <p:txBody>
            <a:bodyPr rtlCol="0" anchor="ctr"/>
            <a:p>
              <a:pPr algn="ctr"/>
              <a:endParaRPr lang="zh-CN" altLang="en-US"/>
            </a:p>
          </p:txBody>
        </p:sp>
        <p:sp>
          <p:nvSpPr>
            <p:cNvPr id="1048707" name="文本框 1"/>
            <p:cNvSpPr txBox="1"/>
            <p:nvPr/>
          </p:nvSpPr>
          <p:spPr>
            <a:xfrm>
              <a:off x="1105" y="1775"/>
              <a:ext cx="3929" cy="580"/>
            </a:xfrm>
            <a:prstGeom prst="rect">
              <a:avLst/>
            </a:prstGeom>
            <a:grpFill/>
            <a:ln>
              <a:noFill/>
            </a:ln>
          </p:spPr>
          <p:txBody>
            <a:bodyPr wrap="square" rtlCol="0">
              <a:spAutoFit/>
            </a:bodyPr>
            <a:p>
              <a:r>
                <a:rPr lang="zh-CN" altLang="en-US">
                  <a:solidFill>
                    <a:schemeClr val="bg1"/>
                  </a:solidFill>
                </a:rPr>
                <a:t>机器教育</a:t>
              </a:r>
              <a:r>
                <a:rPr lang="zh-CN" altLang="en-US" b="1">
                  <a:solidFill>
                    <a:schemeClr val="bg1"/>
                  </a:solidFill>
                  <a:highlight>
                    <a:srgbClr val="FF0000"/>
                  </a:highlight>
                </a:rPr>
                <a:t>有效性</a:t>
              </a:r>
              <a:r>
                <a:rPr lang="zh-CN" altLang="en-US">
                  <a:solidFill>
                    <a:schemeClr val="bg1"/>
                  </a:solidFill>
                </a:rPr>
                <a:t>的验证</a:t>
              </a:r>
              <a:endParaRPr lang="zh-CN" altLang="en-US">
                <a:solidFill>
                  <a:schemeClr val="bg1"/>
                </a:solidFill>
              </a:endParaRPr>
            </a:p>
          </p:txBody>
        </p:sp>
      </p:grpSp>
      <p:sp>
        <p:nvSpPr>
          <p:cNvPr id="1048708" name="下箭头 4"/>
          <p:cNvSpPr/>
          <p:nvPr/>
        </p:nvSpPr>
        <p:spPr>
          <a:xfrm>
            <a:off x="2325370" y="2171700"/>
            <a:ext cx="141605" cy="254635"/>
          </a:xfrm>
          <a:prstGeom prst="downArrow">
            <a:avLst/>
          </a:prstGeom>
          <a:solidFill>
            <a:schemeClr val="tx1"/>
          </a:solidFill>
          <a:ln>
            <a:noFill/>
          </a:ln>
        </p:spPr>
        <p:style>
          <a:lnRef idx="1">
            <a:schemeClr val="accent4"/>
          </a:lnRef>
          <a:fillRef idx="2">
            <a:schemeClr val="accent4"/>
          </a:fillRef>
          <a:effectRef idx="1">
            <a:schemeClr val="accent4"/>
          </a:effectRef>
          <a:fontRef idx="minor">
            <a:schemeClr val="dk1"/>
          </a:fontRef>
        </p:style>
        <p:txBody>
          <a:bodyPr rtlCol="0" anchor="ctr"/>
          <a:p>
            <a:pPr algn="ctr"/>
            <a:endParaRPr lang="zh-CN" altLang="en-US"/>
          </a:p>
        </p:txBody>
      </p:sp>
      <p:sp>
        <p:nvSpPr>
          <p:cNvPr id="1048709" name="文本框 9"/>
          <p:cNvSpPr txBox="1"/>
          <p:nvPr/>
        </p:nvSpPr>
        <p:spPr>
          <a:xfrm>
            <a:off x="1113155" y="2676525"/>
            <a:ext cx="8736965" cy="368300"/>
          </a:xfrm>
          <a:prstGeom prst="rect">
            <a:avLst/>
          </a:prstGeom>
          <a:noFill/>
        </p:spPr>
        <p:txBody>
          <a:bodyPr wrap="square" rtlCol="0">
            <a:spAutoFit/>
          </a:bodyPr>
          <a:p>
            <a:r>
              <a:rPr lang="zh-CN" altLang="en-US"/>
              <a:t>进一步探究</a:t>
            </a:r>
            <a:r>
              <a:rPr lang="zh-CN" altLang="en-US" b="1">
                <a:solidFill>
                  <a:schemeClr val="accent1">
                    <a:lumMod val="75000"/>
                  </a:schemeClr>
                </a:solidFill>
              </a:rPr>
              <a:t>人类教育经验是否对通用人工智能系统的学习效果具有积极的促进作用</a:t>
            </a:r>
            <a:endParaRPr lang="zh-CN" altLang="en-US" b="1">
              <a:solidFill>
                <a:schemeClr val="accent1">
                  <a:lumMod val="75000"/>
                </a:schemeClr>
              </a:solidFill>
            </a:endParaRPr>
          </a:p>
        </p:txBody>
      </p:sp>
      <p:grpSp>
        <p:nvGrpSpPr>
          <p:cNvPr id="84" name="组合 13"/>
          <p:cNvGrpSpPr/>
          <p:nvPr/>
        </p:nvGrpSpPr>
        <p:grpSpPr>
          <a:xfrm>
            <a:off x="3905250" y="3967480"/>
            <a:ext cx="6287770" cy="2148840"/>
            <a:chOff x="6150" y="5848"/>
            <a:chExt cx="9902" cy="3384"/>
          </a:xfrm>
          <a:solidFill>
            <a:schemeClr val="bg1">
              <a:lumMod val="75000"/>
            </a:schemeClr>
          </a:solidFill>
        </p:grpSpPr>
        <p:sp>
          <p:nvSpPr>
            <p:cNvPr id="1048710" name="圆角矩形 12"/>
            <p:cNvSpPr/>
            <p:nvPr/>
          </p:nvSpPr>
          <p:spPr>
            <a:xfrm>
              <a:off x="6150" y="5848"/>
              <a:ext cx="9902" cy="3384"/>
            </a:xfrm>
            <a:prstGeom prst="roundRect">
              <a:avLst/>
            </a:prstGeom>
            <a:grpFill/>
          </p:spPr>
          <p:style>
            <a:lnRef idx="1">
              <a:schemeClr val="accent1"/>
            </a:lnRef>
            <a:fillRef idx="2">
              <a:schemeClr val="accent1"/>
            </a:fillRef>
            <a:effectRef idx="1">
              <a:schemeClr val="accent1"/>
            </a:effectRef>
            <a:fontRef idx="minor">
              <a:schemeClr val="dk1"/>
            </a:fontRef>
          </p:style>
          <p:txBody>
            <a:bodyPr rtlCol="0" anchor="ctr"/>
            <a:p>
              <a:pPr algn="ctr"/>
              <a:endParaRPr lang="zh-CN" altLang="en-US"/>
            </a:p>
          </p:txBody>
        </p:sp>
        <p:sp>
          <p:nvSpPr>
            <p:cNvPr id="1048711" name="文本框 11"/>
            <p:cNvSpPr txBox="1"/>
            <p:nvPr/>
          </p:nvSpPr>
          <p:spPr>
            <a:xfrm>
              <a:off x="6381" y="6106"/>
              <a:ext cx="9565" cy="2761"/>
            </a:xfrm>
            <a:prstGeom prst="rect">
              <a:avLst/>
            </a:prstGeom>
            <a:grpFill/>
          </p:spPr>
          <p:txBody>
            <a:bodyPr wrap="square" rtlCol="0">
              <a:spAutoFit/>
            </a:bodyPr>
            <a:p>
              <a:pPr fontAlgn="auto">
                <a:lnSpc>
                  <a:spcPct val="150000"/>
                </a:lnSpc>
              </a:pPr>
              <a:r>
                <a:rPr lang="zh-CN" altLang="en-US">
                  <a:latin typeface="Times New Roman" panose="02020603050405020304" pitchFamily="18" charset="0"/>
                  <a:cs typeface="Times New Roman" panose="02020603050405020304" pitchFamily="18" charset="0"/>
                </a:rPr>
                <a:t>假设1：持续的</a:t>
              </a:r>
              <a:r>
                <a:rPr lang="zh-CN" altLang="en-US" b="1">
                  <a:solidFill>
                    <a:srgbClr val="FF0000"/>
                  </a:solidFill>
                  <a:latin typeface="Times New Roman" panose="02020603050405020304" pitchFamily="18" charset="0"/>
                  <a:cs typeface="Times New Roman" panose="02020603050405020304" pitchFamily="18" charset="0"/>
                </a:rPr>
                <a:t>教学目标</a:t>
              </a:r>
              <a:r>
                <a:rPr lang="zh-CN" altLang="en-US">
                  <a:latin typeface="Times New Roman" panose="02020603050405020304" pitchFamily="18" charset="0"/>
                  <a:cs typeface="Times New Roman" panose="02020603050405020304" pitchFamily="18" charset="0"/>
                </a:rPr>
                <a:t>能够促进OpenNARS的学习效果</a:t>
              </a:r>
              <a:endParaRPr lang="zh-CN" altLang="en-US">
                <a:latin typeface="Times New Roman" panose="02020603050405020304" pitchFamily="18" charset="0"/>
                <a:cs typeface="Times New Roman" panose="02020603050405020304" pitchFamily="18" charset="0"/>
              </a:endParaRPr>
            </a:p>
            <a:p>
              <a:pPr fontAlgn="auto">
                <a:lnSpc>
                  <a:spcPct val="150000"/>
                </a:lnSpc>
              </a:pPr>
              <a:r>
                <a:rPr lang="zh-CN" altLang="en-US">
                  <a:latin typeface="Times New Roman" panose="02020603050405020304" pitchFamily="18" charset="0"/>
                  <a:cs typeface="Times New Roman" panose="02020603050405020304" pitchFamily="18" charset="0"/>
                </a:rPr>
                <a:t>假设2：适宜的</a:t>
              </a:r>
              <a:r>
                <a:rPr lang="zh-CN" altLang="en-US" b="1">
                  <a:solidFill>
                    <a:srgbClr val="FF0000"/>
                  </a:solidFill>
                  <a:latin typeface="Times New Roman" panose="02020603050405020304" pitchFamily="18" charset="0"/>
                  <a:cs typeface="Times New Roman" panose="02020603050405020304" pitchFamily="18" charset="0"/>
                </a:rPr>
                <a:t>教学内容</a:t>
              </a:r>
              <a:r>
                <a:rPr lang="zh-CN" altLang="en-US">
                  <a:latin typeface="Times New Roman" panose="02020603050405020304" pitchFamily="18" charset="0"/>
                  <a:cs typeface="Times New Roman" panose="02020603050405020304" pitchFamily="18" charset="0"/>
                </a:rPr>
                <a:t>能够促进OpenNARS的学习效果</a:t>
              </a:r>
              <a:endParaRPr lang="zh-CN" altLang="en-US">
                <a:latin typeface="Times New Roman" panose="02020603050405020304" pitchFamily="18" charset="0"/>
                <a:cs typeface="Times New Roman" panose="02020603050405020304" pitchFamily="18" charset="0"/>
              </a:endParaRPr>
            </a:p>
            <a:p>
              <a:pPr fontAlgn="auto">
                <a:lnSpc>
                  <a:spcPct val="150000"/>
                </a:lnSpc>
              </a:pPr>
              <a:r>
                <a:rPr lang="zh-CN" altLang="en-US">
                  <a:latin typeface="Times New Roman" panose="02020603050405020304" pitchFamily="18" charset="0"/>
                  <a:cs typeface="Times New Roman" panose="02020603050405020304" pitchFamily="18" charset="0"/>
                </a:rPr>
                <a:t>假设3：适合的</a:t>
              </a:r>
              <a:r>
                <a:rPr lang="zh-CN" altLang="en-US" b="1">
                  <a:solidFill>
                    <a:srgbClr val="FF0000"/>
                  </a:solidFill>
                  <a:latin typeface="Times New Roman" panose="02020603050405020304" pitchFamily="18" charset="0"/>
                  <a:cs typeface="Times New Roman" panose="02020603050405020304" pitchFamily="18" charset="0"/>
                </a:rPr>
                <a:t>教学节奏</a:t>
              </a:r>
              <a:r>
                <a:rPr lang="zh-CN" altLang="en-US">
                  <a:latin typeface="Times New Roman" panose="02020603050405020304" pitchFamily="18" charset="0"/>
                  <a:cs typeface="Times New Roman" panose="02020603050405020304" pitchFamily="18" charset="0"/>
                </a:rPr>
                <a:t>能够促进OpenNARS的学习效果</a:t>
              </a:r>
              <a:endParaRPr lang="zh-CN" altLang="en-US">
                <a:latin typeface="Times New Roman" panose="02020603050405020304" pitchFamily="18" charset="0"/>
                <a:cs typeface="Times New Roman" panose="02020603050405020304" pitchFamily="18" charset="0"/>
              </a:endParaRPr>
            </a:p>
            <a:p>
              <a:pPr fontAlgn="auto">
                <a:lnSpc>
                  <a:spcPct val="150000"/>
                </a:lnSpc>
              </a:pPr>
              <a:r>
                <a:rPr lang="zh-CN" altLang="en-US">
                  <a:latin typeface="Times New Roman" panose="02020603050405020304" pitchFamily="18" charset="0"/>
                  <a:cs typeface="Times New Roman" panose="02020603050405020304" pitchFamily="18" charset="0"/>
                </a:rPr>
                <a:t>假设4：适度的</a:t>
              </a:r>
              <a:r>
                <a:rPr lang="zh-CN" altLang="en-US" b="1">
                  <a:solidFill>
                    <a:srgbClr val="FF0000"/>
                  </a:solidFill>
                  <a:latin typeface="Times New Roman" panose="02020603050405020304" pitchFamily="18" charset="0"/>
                  <a:cs typeface="Times New Roman" panose="02020603050405020304" pitchFamily="18" charset="0"/>
                </a:rPr>
                <a:t>教学空间</a:t>
              </a:r>
              <a:r>
                <a:rPr lang="zh-CN" altLang="en-US">
                  <a:latin typeface="Times New Roman" panose="02020603050405020304" pitchFamily="18" charset="0"/>
                  <a:cs typeface="Times New Roman" panose="02020603050405020304" pitchFamily="18" charset="0"/>
                </a:rPr>
                <a:t>能够促进OpenNARS的学习效果</a:t>
              </a:r>
              <a:endParaRPr lang="zh-CN" altLang="en-US">
                <a:latin typeface="Times New Roman" panose="02020603050405020304" pitchFamily="18" charset="0"/>
                <a:cs typeface="Times New Roman" panose="02020603050405020304" pitchFamily="18" charset="0"/>
              </a:endParaRPr>
            </a:p>
          </p:txBody>
        </p:sp>
      </p:grpSp>
      <p:grpSp>
        <p:nvGrpSpPr>
          <p:cNvPr id="85" name="组合 15"/>
          <p:cNvGrpSpPr/>
          <p:nvPr/>
        </p:nvGrpSpPr>
        <p:grpSpPr>
          <a:xfrm>
            <a:off x="5750560" y="3295015"/>
            <a:ext cx="1327785" cy="337185"/>
            <a:chOff x="9056" y="4989"/>
            <a:chExt cx="2091" cy="531"/>
          </a:xfrm>
        </p:grpSpPr>
        <p:sp>
          <p:nvSpPr>
            <p:cNvPr id="1048712" name="下箭头 10"/>
            <p:cNvSpPr/>
            <p:nvPr/>
          </p:nvSpPr>
          <p:spPr>
            <a:xfrm>
              <a:off x="9056" y="5041"/>
              <a:ext cx="222" cy="428"/>
            </a:xfrm>
            <a:prstGeom prst="downArrow">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rtlCol="0" anchor="ctr"/>
            <a:p>
              <a:pPr algn="ctr"/>
              <a:endParaRPr lang="zh-CN" altLang="en-US"/>
            </a:p>
          </p:txBody>
        </p:sp>
        <p:sp>
          <p:nvSpPr>
            <p:cNvPr id="1048713" name="文本框 14"/>
            <p:cNvSpPr txBox="1"/>
            <p:nvPr/>
          </p:nvSpPr>
          <p:spPr>
            <a:xfrm>
              <a:off x="9413" y="4989"/>
              <a:ext cx="1734" cy="531"/>
            </a:xfrm>
            <a:prstGeom prst="rect">
              <a:avLst/>
            </a:prstGeom>
            <a:noFill/>
          </p:spPr>
          <p:txBody>
            <a:bodyPr wrap="square" rtlCol="0">
              <a:spAutoFit/>
            </a:bodyPr>
            <a:p>
              <a:pPr algn="l"/>
              <a:r>
                <a:rPr lang="zh-CN" altLang="en-US" sz="1600" b="1">
                  <a:solidFill>
                    <a:schemeClr val="tx1"/>
                  </a:solidFill>
                </a:rPr>
                <a:t>提出假设</a:t>
              </a:r>
              <a:endParaRPr lang="zh-CN" altLang="en-US" sz="1600" b="1">
                <a:solidFill>
                  <a:schemeClr val="tx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86" name=""/>
        <p:cNvGrpSpPr/>
        <p:nvPr/>
      </p:nvGrpSpPr>
      <p:grpSpPr>
        <a:xfrm>
          <a:off x="0" y="0"/>
          <a:ext cx="0" cy="0"/>
          <a:chOff x="0" y="0"/>
          <a:chExt cx="0" cy="0"/>
        </a:xfrm>
      </p:grpSpPr>
      <p:sp>
        <p:nvSpPr>
          <p:cNvPr id="1048714" name="椭圆 29"/>
          <p:cNvSpPr/>
          <p:nvPr/>
        </p:nvSpPr>
        <p:spPr>
          <a:xfrm>
            <a:off x="3302000" y="635000"/>
            <a:ext cx="5588000" cy="5588000"/>
          </a:xfrm>
          <a:prstGeom prst="ellipse">
            <a:avLst/>
          </a:prstGeom>
          <a:solidFill>
            <a:schemeClr val="bg1"/>
          </a:solidFill>
          <a:ln>
            <a:noFill/>
          </a:ln>
          <a:effectLst>
            <a:outerShdw blurRad="3556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p>
        </p:txBody>
      </p:sp>
      <p:sp>
        <p:nvSpPr>
          <p:cNvPr id="1048715" name="圆: 空心 4"/>
          <p:cNvSpPr/>
          <p:nvPr/>
        </p:nvSpPr>
        <p:spPr>
          <a:xfrm>
            <a:off x="1574800" y="-1092200"/>
            <a:ext cx="9042400" cy="9042400"/>
          </a:xfrm>
          <a:prstGeom prst="donut">
            <a:avLst>
              <a:gd name="adj" fmla="val 6774"/>
            </a:avLst>
          </a:prstGeom>
          <a:gradFill>
            <a:gsLst>
              <a:gs pos="43000">
                <a:srgbClr val="2257AE"/>
              </a:gs>
              <a:gs pos="100000">
                <a:schemeClr val="bg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16" name="文本框 38"/>
          <p:cNvSpPr txBox="1"/>
          <p:nvPr/>
        </p:nvSpPr>
        <p:spPr>
          <a:xfrm>
            <a:off x="3602355" y="3253105"/>
            <a:ext cx="5112385" cy="1630045"/>
          </a:xfrm>
          <a:prstGeom prst="rect">
            <a:avLst/>
          </a:prstGeom>
          <a:noFill/>
        </p:spPr>
        <p:txBody>
          <a:bodyPr wrap="square" rtlCol="0">
            <a:spAutoFit/>
          </a:bodyPr>
          <a:p>
            <a:pPr algn="ctr">
              <a:lnSpc>
                <a:spcPct val="125000"/>
              </a:lnSpc>
            </a:pPr>
            <a:r>
              <a:rPr lang="en-US" altLang="zh-CN" sz="4000" dirty="0">
                <a:solidFill>
                  <a:srgbClr val="2257AE"/>
                </a:solidFill>
                <a:latin typeface="方正大标宋简体" panose="02000000000000000000" pitchFamily="2" charset="-122"/>
                <a:ea typeface="方正大标宋简体" panose="02000000000000000000" pitchFamily="2" charset="-122"/>
              </a:rPr>
              <a:t>3. </a:t>
            </a:r>
            <a:r>
              <a:rPr lang="zh-CN" altLang="en-US" sz="4000" dirty="0">
                <a:solidFill>
                  <a:srgbClr val="2257AE"/>
                </a:solidFill>
                <a:latin typeface="方正大标宋简体" panose="02000000000000000000" pitchFamily="2" charset="-122"/>
                <a:ea typeface="方正大标宋简体" panose="02000000000000000000" pitchFamily="2" charset="-122"/>
              </a:rPr>
              <a:t>机器教育有效性</a:t>
            </a:r>
            <a:endParaRPr lang="zh-CN" altLang="en-US" sz="4000" dirty="0">
              <a:solidFill>
                <a:srgbClr val="2257AE"/>
              </a:solidFill>
              <a:latin typeface="方正大标宋简体" panose="02000000000000000000" pitchFamily="2" charset="-122"/>
              <a:ea typeface="方正大标宋简体" panose="02000000000000000000" pitchFamily="2" charset="-122"/>
            </a:endParaRPr>
          </a:p>
          <a:p>
            <a:pPr algn="ctr">
              <a:lnSpc>
                <a:spcPct val="125000"/>
              </a:lnSpc>
            </a:pPr>
            <a:r>
              <a:rPr lang="zh-CN" altLang="en-US" sz="4000" dirty="0">
                <a:solidFill>
                  <a:srgbClr val="2257AE"/>
                </a:solidFill>
                <a:latin typeface="方正大标宋简体" panose="02000000000000000000" pitchFamily="2" charset="-122"/>
                <a:ea typeface="方正大标宋简体" panose="02000000000000000000" pitchFamily="2" charset="-122"/>
              </a:rPr>
              <a:t>实证研究</a:t>
            </a:r>
            <a:endParaRPr lang="zh-CN" altLang="en-US" sz="4000" dirty="0">
              <a:solidFill>
                <a:srgbClr val="2257AE"/>
              </a:solidFill>
              <a:latin typeface="方正大标宋简体" panose="02000000000000000000" pitchFamily="2" charset="-122"/>
              <a:ea typeface="方正大标宋简体" panose="02000000000000000000" pitchFamily="2" charset="-122"/>
            </a:endParaRPr>
          </a:p>
        </p:txBody>
      </p:sp>
      <p:pic>
        <p:nvPicPr>
          <p:cNvPr id="2097171" name="图片 4" descr="C:/Users/ccnul/AppData/Local/Temp/kaimatting/20200729003758/output_aiMatting_20200729003803.pngoutput_aiMatting_20200729003803"/>
          <p:cNvPicPr>
            <a:picLocks noChangeAspect="1"/>
          </p:cNvPicPr>
          <p:nvPr/>
        </p:nvPicPr>
        <p:blipFill>
          <a:blip r:embed="rId1"/>
          <a:stretch>
            <a:fillRect/>
          </a:stretch>
        </p:blipFill>
        <p:spPr>
          <a:xfrm>
            <a:off x="5430520" y="1732915"/>
            <a:ext cx="1455420" cy="14579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89" name=""/>
        <p:cNvGrpSpPr/>
        <p:nvPr/>
      </p:nvGrpSpPr>
      <p:grpSpPr>
        <a:xfrm>
          <a:off x="0" y="0"/>
          <a:ext cx="0" cy="0"/>
          <a:chOff x="0" y="0"/>
          <a:chExt cx="0" cy="0"/>
        </a:xfrm>
      </p:grpSpPr>
      <p:sp>
        <p:nvSpPr>
          <p:cNvPr id="1048719" name="文本占位符 43"/>
          <p:cNvSpPr txBox="1"/>
          <p:nvPr/>
        </p:nvSpPr>
        <p:spPr>
          <a:xfrm>
            <a:off x="400050" y="349250"/>
            <a:ext cx="3084830" cy="478155"/>
          </a:xfrm>
          <a:prstGeom prst="rect">
            <a:avLst/>
          </a:prstGeom>
          <a:noFill/>
          <a:ln>
            <a:noFill/>
          </a:ln>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1" kern="1200" dirty="0">
                <a:solidFill>
                  <a:schemeClr val="accent2"/>
                </a:solidFill>
                <a:latin typeface="思源宋体 CN Heavy" panose="02020900000000000000" pitchFamily="18" charset="-122"/>
                <a:ea typeface="思源宋体 CN Heavy" panose="020209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smtClean="0">
                <a:solidFill>
                  <a:schemeClr val="tx1">
                    <a:lumMod val="85000"/>
                    <a:lumOff val="15000"/>
                  </a:schemeClr>
                </a:solidFill>
                <a:latin typeface="微软雅黑" panose="020B0503020204020204" charset="-122"/>
                <a:ea typeface="微软雅黑" panose="020B0503020204020204" charset="-122"/>
              </a:rPr>
              <a:t>3.1 </a:t>
            </a:r>
            <a:r>
              <a:rPr sz="2800" b="0" smtClean="0">
                <a:solidFill>
                  <a:schemeClr val="tx1">
                    <a:lumMod val="85000"/>
                    <a:lumOff val="15000"/>
                  </a:schemeClr>
                </a:solidFill>
                <a:latin typeface="微软雅黑" panose="020B0503020204020204" charset="-122"/>
                <a:ea typeface="微软雅黑" panose="020B0503020204020204" charset="-122"/>
              </a:rPr>
              <a:t>实验环境</a:t>
            </a:r>
            <a:endParaRPr lang="en-US" altLang="zh-CN" sz="2800" b="0" smtClean="0">
              <a:solidFill>
                <a:schemeClr val="tx1">
                  <a:lumMod val="85000"/>
                  <a:lumOff val="15000"/>
                </a:schemeClr>
              </a:solidFill>
              <a:latin typeface="微软雅黑" panose="020B0503020204020204" charset="-122"/>
              <a:ea typeface="微软雅黑" panose="020B0503020204020204" charset="-122"/>
            </a:endParaRPr>
          </a:p>
        </p:txBody>
      </p:sp>
      <p:pic>
        <p:nvPicPr>
          <p:cNvPr id="2097172" name="图片 5"/>
          <p:cNvPicPr>
            <a:picLocks noChangeAspect="1"/>
          </p:cNvPicPr>
          <p:nvPr/>
        </p:nvPicPr>
        <p:blipFill>
          <a:blip r:embed="rId1"/>
          <a:stretch>
            <a:fillRect/>
          </a:stretch>
        </p:blipFill>
        <p:spPr>
          <a:xfrm>
            <a:off x="9431655" y="73025"/>
            <a:ext cx="2505710" cy="795020"/>
          </a:xfrm>
          <a:prstGeom prst="rect">
            <a:avLst/>
          </a:prstGeom>
        </p:spPr>
      </p:pic>
      <p:grpSp>
        <p:nvGrpSpPr>
          <p:cNvPr id="90" name="组合 31"/>
          <p:cNvGrpSpPr/>
          <p:nvPr/>
        </p:nvGrpSpPr>
        <p:grpSpPr>
          <a:xfrm>
            <a:off x="528706" y="867990"/>
            <a:ext cx="11158794" cy="0"/>
            <a:chOff x="528706" y="867990"/>
            <a:chExt cx="11158794" cy="0"/>
          </a:xfrm>
        </p:grpSpPr>
        <p:cxnSp>
          <p:nvCxnSpPr>
            <p:cNvPr id="3145747" name="直接连接符 32"/>
            <p:cNvCxnSpPr/>
            <p:nvPr/>
          </p:nvCxnSpPr>
          <p:spPr>
            <a:xfrm>
              <a:off x="528706" y="867990"/>
              <a:ext cx="1115879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45748" name="直接连接符 33"/>
            <p:cNvCxnSpPr/>
            <p:nvPr/>
          </p:nvCxnSpPr>
          <p:spPr>
            <a:xfrm>
              <a:off x="528706" y="867990"/>
              <a:ext cx="589713" cy="0"/>
            </a:xfrm>
            <a:prstGeom prst="line">
              <a:avLst/>
            </a:prstGeom>
            <a:ln w="38100">
              <a:solidFill>
                <a:srgbClr val="2257AE"/>
              </a:solidFill>
            </a:ln>
          </p:spPr>
          <p:style>
            <a:lnRef idx="1">
              <a:schemeClr val="accent1"/>
            </a:lnRef>
            <a:fillRef idx="0">
              <a:schemeClr val="accent1"/>
            </a:fillRef>
            <a:effectRef idx="0">
              <a:schemeClr val="accent1"/>
            </a:effectRef>
            <a:fontRef idx="minor">
              <a:schemeClr val="tx1"/>
            </a:fontRef>
          </p:style>
        </p:cxnSp>
      </p:grpSp>
      <p:sp>
        <p:nvSpPr>
          <p:cNvPr id="1048720" name="文本框 1"/>
          <p:cNvSpPr txBox="1"/>
          <p:nvPr/>
        </p:nvSpPr>
        <p:spPr>
          <a:xfrm>
            <a:off x="431800" y="968375"/>
            <a:ext cx="4160520" cy="368300"/>
          </a:xfrm>
          <a:prstGeom prst="rect">
            <a:avLst/>
          </a:prstGeom>
          <a:noFill/>
        </p:spPr>
        <p:txBody>
          <a:bodyPr wrap="square" rtlCol="0">
            <a:spAutoFit/>
          </a:bodyPr>
          <a:p>
            <a:r>
              <a:rPr lang="zh-CN" altLang="en-US" b="1"/>
              <a:t>实验对象</a:t>
            </a:r>
            <a:r>
              <a:rPr lang="zh-CN" altLang="en-US"/>
              <a:t>：</a:t>
            </a:r>
            <a:r>
              <a:rPr lang="en-US" altLang="zh-CN">
                <a:latin typeface="Times New Roman" panose="02020603050405020304" pitchFamily="18" charset="0"/>
                <a:cs typeface="Times New Roman" panose="02020603050405020304" pitchFamily="18" charset="0"/>
              </a:rPr>
              <a:t>O</a:t>
            </a:r>
            <a:r>
              <a:rPr lang="en-US" altLang="zh-CN">
                <a:latin typeface="Times New Roman" panose="02020603050405020304" pitchFamily="18" charset="0"/>
                <a:cs typeface="Times New Roman" panose="02020603050405020304" pitchFamily="18" charset="0"/>
              </a:rPr>
              <a:t>penNARS 3.0.4</a:t>
            </a:r>
            <a:endParaRPr lang="en-US" altLang="zh-CN">
              <a:latin typeface="Times New Roman" panose="02020603050405020304" pitchFamily="18" charset="0"/>
              <a:cs typeface="Times New Roman" panose="02020603050405020304" pitchFamily="18" charset="0"/>
            </a:endParaRPr>
          </a:p>
        </p:txBody>
      </p:sp>
      <p:sp>
        <p:nvSpPr>
          <p:cNvPr id="1048721" name="文本框 2"/>
          <p:cNvSpPr txBox="1"/>
          <p:nvPr/>
        </p:nvSpPr>
        <p:spPr>
          <a:xfrm>
            <a:off x="3712210" y="968375"/>
            <a:ext cx="7201535" cy="368300"/>
          </a:xfrm>
          <a:prstGeom prst="rect">
            <a:avLst/>
          </a:prstGeom>
          <a:noFill/>
        </p:spPr>
        <p:txBody>
          <a:bodyPr wrap="square" rtlCol="0">
            <a:spAutoFit/>
          </a:bodyPr>
          <a:p>
            <a:r>
              <a:rPr lang="zh-CN" altLang="en-US" b="1"/>
              <a:t>实验环境</a:t>
            </a:r>
            <a:r>
              <a:rPr lang="zh-CN" altLang="en-US"/>
              <a:t>：由</a:t>
            </a:r>
            <a:r>
              <a:rPr lang="en-US" altLang="zh-CN">
                <a:latin typeface="Times New Roman" panose="02020603050405020304" pitchFamily="18" charset="0"/>
                <a:cs typeface="Times New Roman" panose="02020603050405020304" pitchFamily="18" charset="0"/>
              </a:rPr>
              <a:t>PyGame</a:t>
            </a:r>
            <a:r>
              <a:rPr lang="zh-CN" altLang="en-US"/>
              <a:t>及相关技术创设的</a:t>
            </a:r>
            <a:r>
              <a:rPr lang="en-US" altLang="zh-CN"/>
              <a:t>“</a:t>
            </a:r>
            <a:r>
              <a:rPr lang="zh-CN" altLang="en-US"/>
              <a:t>智能小车避障</a:t>
            </a:r>
            <a:r>
              <a:rPr lang="en-US" altLang="zh-CN"/>
              <a:t>”</a:t>
            </a:r>
            <a:r>
              <a:rPr lang="zh-CN" altLang="en-US"/>
              <a:t>的虚拟</a:t>
            </a:r>
            <a:r>
              <a:rPr lang="zh-CN" altLang="en-US"/>
              <a:t>情境</a:t>
            </a:r>
            <a:endParaRPr lang="zh-CN" altLang="en-US"/>
          </a:p>
        </p:txBody>
      </p:sp>
      <p:pic>
        <p:nvPicPr>
          <p:cNvPr id="2" name="图片 1" descr="car_demo_v2"/>
          <p:cNvPicPr>
            <a:picLocks noChangeAspect="1"/>
          </p:cNvPicPr>
          <p:nvPr/>
        </p:nvPicPr>
        <p:blipFill>
          <a:blip r:embed="rId2"/>
          <a:stretch>
            <a:fillRect/>
          </a:stretch>
        </p:blipFill>
        <p:spPr>
          <a:xfrm>
            <a:off x="0" y="1419225"/>
            <a:ext cx="12192000" cy="54292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91" name=""/>
        <p:cNvGrpSpPr/>
        <p:nvPr/>
      </p:nvGrpSpPr>
      <p:grpSpPr>
        <a:xfrm>
          <a:off x="0" y="0"/>
          <a:ext cx="0" cy="0"/>
          <a:chOff x="0" y="0"/>
          <a:chExt cx="0" cy="0"/>
        </a:xfrm>
      </p:grpSpPr>
      <p:sp>
        <p:nvSpPr>
          <p:cNvPr id="1048722" name="文本占位符 43"/>
          <p:cNvSpPr txBox="1"/>
          <p:nvPr/>
        </p:nvSpPr>
        <p:spPr>
          <a:xfrm>
            <a:off x="400050" y="349250"/>
            <a:ext cx="3084830" cy="478155"/>
          </a:xfrm>
          <a:prstGeom prst="rect">
            <a:avLst/>
          </a:prstGeom>
          <a:noFill/>
          <a:ln>
            <a:noFill/>
          </a:ln>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1" kern="1200" dirty="0">
                <a:solidFill>
                  <a:schemeClr val="accent2"/>
                </a:solidFill>
                <a:latin typeface="思源宋体 CN Heavy" panose="02020900000000000000" pitchFamily="18" charset="-122"/>
                <a:ea typeface="思源宋体 CN Heavy" panose="020209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smtClean="0">
                <a:solidFill>
                  <a:schemeClr val="tx1">
                    <a:lumMod val="85000"/>
                    <a:lumOff val="15000"/>
                  </a:schemeClr>
                </a:solidFill>
                <a:latin typeface="微软雅黑" panose="020B0503020204020204" charset="-122"/>
                <a:ea typeface="微软雅黑" panose="020B0503020204020204" charset="-122"/>
              </a:rPr>
              <a:t>3.2 </a:t>
            </a:r>
            <a:r>
              <a:rPr sz="2800" b="0" smtClean="0">
                <a:solidFill>
                  <a:schemeClr val="tx1">
                    <a:lumMod val="85000"/>
                    <a:lumOff val="15000"/>
                  </a:schemeClr>
                </a:solidFill>
                <a:latin typeface="微软雅黑" panose="020B0503020204020204" charset="-122"/>
                <a:ea typeface="微软雅黑" panose="020B0503020204020204" charset="-122"/>
              </a:rPr>
              <a:t>实验</a:t>
            </a:r>
            <a:r>
              <a:rPr sz="2800" b="0" smtClean="0">
                <a:solidFill>
                  <a:schemeClr val="tx1">
                    <a:lumMod val="85000"/>
                    <a:lumOff val="15000"/>
                  </a:schemeClr>
                </a:solidFill>
                <a:latin typeface="微软雅黑" panose="020B0503020204020204" charset="-122"/>
                <a:ea typeface="微软雅黑" panose="020B0503020204020204" charset="-122"/>
              </a:rPr>
              <a:t>设计</a:t>
            </a:r>
            <a:endParaRPr sz="2800" b="0" smtClean="0">
              <a:solidFill>
                <a:schemeClr val="tx1">
                  <a:lumMod val="85000"/>
                  <a:lumOff val="15000"/>
                </a:schemeClr>
              </a:solidFill>
              <a:latin typeface="微软雅黑" panose="020B0503020204020204" charset="-122"/>
              <a:ea typeface="微软雅黑" panose="020B0503020204020204" charset="-122"/>
            </a:endParaRPr>
          </a:p>
        </p:txBody>
      </p:sp>
      <p:pic>
        <p:nvPicPr>
          <p:cNvPr id="2097174" name="图片 5"/>
          <p:cNvPicPr>
            <a:picLocks noChangeAspect="1"/>
          </p:cNvPicPr>
          <p:nvPr/>
        </p:nvPicPr>
        <p:blipFill>
          <a:blip r:embed="rId1"/>
          <a:stretch>
            <a:fillRect/>
          </a:stretch>
        </p:blipFill>
        <p:spPr>
          <a:xfrm>
            <a:off x="9431655" y="73025"/>
            <a:ext cx="2505710" cy="795020"/>
          </a:xfrm>
          <a:prstGeom prst="rect">
            <a:avLst/>
          </a:prstGeom>
        </p:spPr>
      </p:pic>
      <p:grpSp>
        <p:nvGrpSpPr>
          <p:cNvPr id="92" name="组合 31"/>
          <p:cNvGrpSpPr/>
          <p:nvPr/>
        </p:nvGrpSpPr>
        <p:grpSpPr>
          <a:xfrm>
            <a:off x="528706" y="867990"/>
            <a:ext cx="11158794" cy="0"/>
            <a:chOff x="528706" y="867990"/>
            <a:chExt cx="11158794" cy="0"/>
          </a:xfrm>
        </p:grpSpPr>
        <p:cxnSp>
          <p:nvCxnSpPr>
            <p:cNvPr id="3145749" name="直接连接符 32"/>
            <p:cNvCxnSpPr/>
            <p:nvPr/>
          </p:nvCxnSpPr>
          <p:spPr>
            <a:xfrm>
              <a:off x="528706" y="867990"/>
              <a:ext cx="1115879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45750" name="直接连接符 33"/>
            <p:cNvCxnSpPr/>
            <p:nvPr/>
          </p:nvCxnSpPr>
          <p:spPr>
            <a:xfrm>
              <a:off x="528706" y="867990"/>
              <a:ext cx="589713" cy="0"/>
            </a:xfrm>
            <a:prstGeom prst="line">
              <a:avLst/>
            </a:prstGeom>
            <a:ln w="38100">
              <a:solidFill>
                <a:srgbClr val="2257AE"/>
              </a:solidFill>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a:blip r:embed="rId2"/>
          <a:stretch>
            <a:fillRect/>
          </a:stretch>
        </p:blipFill>
        <p:spPr>
          <a:xfrm>
            <a:off x="678180" y="1097915"/>
            <a:ext cx="10860405" cy="55886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93" name=""/>
        <p:cNvGrpSpPr/>
        <p:nvPr/>
      </p:nvGrpSpPr>
      <p:grpSpPr>
        <a:xfrm>
          <a:off x="0" y="0"/>
          <a:ext cx="0" cy="0"/>
          <a:chOff x="0" y="0"/>
          <a:chExt cx="0" cy="0"/>
        </a:xfrm>
      </p:grpSpPr>
      <p:sp>
        <p:nvSpPr>
          <p:cNvPr id="1048725" name="文本占位符 43"/>
          <p:cNvSpPr txBox="1"/>
          <p:nvPr/>
        </p:nvSpPr>
        <p:spPr>
          <a:xfrm>
            <a:off x="400050" y="349250"/>
            <a:ext cx="3084830" cy="478155"/>
          </a:xfrm>
          <a:prstGeom prst="rect">
            <a:avLst/>
          </a:prstGeom>
          <a:noFill/>
          <a:ln>
            <a:noFill/>
          </a:ln>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1" kern="1200" dirty="0">
                <a:solidFill>
                  <a:schemeClr val="accent2"/>
                </a:solidFill>
                <a:latin typeface="思源宋体 CN Heavy" panose="02020900000000000000" pitchFamily="18" charset="-122"/>
                <a:ea typeface="思源宋体 CN Heavy" panose="020209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smtClean="0">
                <a:solidFill>
                  <a:schemeClr val="tx1">
                    <a:lumMod val="85000"/>
                    <a:lumOff val="15000"/>
                  </a:schemeClr>
                </a:solidFill>
                <a:latin typeface="微软雅黑" panose="020B0503020204020204" charset="-122"/>
                <a:ea typeface="微软雅黑" panose="020B0503020204020204" charset="-122"/>
              </a:rPr>
              <a:t>3.3 </a:t>
            </a:r>
            <a:r>
              <a:rPr sz="2800" b="0" smtClean="0">
                <a:solidFill>
                  <a:schemeClr val="tx1">
                    <a:lumMod val="85000"/>
                    <a:lumOff val="15000"/>
                  </a:schemeClr>
                </a:solidFill>
                <a:latin typeface="微软雅黑" panose="020B0503020204020204" charset="-122"/>
                <a:ea typeface="微软雅黑" panose="020B0503020204020204" charset="-122"/>
              </a:rPr>
              <a:t>实验过程</a:t>
            </a:r>
            <a:endParaRPr sz="2800" b="0" smtClean="0">
              <a:solidFill>
                <a:schemeClr val="tx1">
                  <a:lumMod val="85000"/>
                  <a:lumOff val="15000"/>
                </a:schemeClr>
              </a:solidFill>
              <a:latin typeface="微软雅黑" panose="020B0503020204020204" charset="-122"/>
              <a:ea typeface="微软雅黑" panose="020B0503020204020204" charset="-122"/>
            </a:endParaRPr>
          </a:p>
        </p:txBody>
      </p:sp>
      <p:pic>
        <p:nvPicPr>
          <p:cNvPr id="2097177" name="图片 5"/>
          <p:cNvPicPr>
            <a:picLocks noChangeAspect="1"/>
          </p:cNvPicPr>
          <p:nvPr/>
        </p:nvPicPr>
        <p:blipFill>
          <a:blip r:embed="rId1"/>
          <a:stretch>
            <a:fillRect/>
          </a:stretch>
        </p:blipFill>
        <p:spPr>
          <a:xfrm>
            <a:off x="9431655" y="73025"/>
            <a:ext cx="2505710" cy="795020"/>
          </a:xfrm>
          <a:prstGeom prst="rect">
            <a:avLst/>
          </a:prstGeom>
        </p:spPr>
      </p:pic>
      <p:grpSp>
        <p:nvGrpSpPr>
          <p:cNvPr id="94" name="组合 31"/>
          <p:cNvGrpSpPr/>
          <p:nvPr/>
        </p:nvGrpSpPr>
        <p:grpSpPr>
          <a:xfrm>
            <a:off x="528706" y="867990"/>
            <a:ext cx="11158794" cy="0"/>
            <a:chOff x="528706" y="867990"/>
            <a:chExt cx="11158794" cy="0"/>
          </a:xfrm>
        </p:grpSpPr>
        <p:cxnSp>
          <p:nvCxnSpPr>
            <p:cNvPr id="3145751" name="直接连接符 32"/>
            <p:cNvCxnSpPr/>
            <p:nvPr/>
          </p:nvCxnSpPr>
          <p:spPr>
            <a:xfrm>
              <a:off x="528706" y="867990"/>
              <a:ext cx="1115879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45752" name="直接连接符 33"/>
            <p:cNvCxnSpPr/>
            <p:nvPr/>
          </p:nvCxnSpPr>
          <p:spPr>
            <a:xfrm>
              <a:off x="528706" y="867990"/>
              <a:ext cx="589713" cy="0"/>
            </a:xfrm>
            <a:prstGeom prst="line">
              <a:avLst/>
            </a:prstGeom>
            <a:ln w="38100">
              <a:solidFill>
                <a:srgbClr val="2257AE"/>
              </a:solidFill>
            </a:ln>
          </p:spPr>
          <p:style>
            <a:lnRef idx="1">
              <a:schemeClr val="accent1"/>
            </a:lnRef>
            <a:fillRef idx="0">
              <a:schemeClr val="accent1"/>
            </a:fillRef>
            <a:effectRef idx="0">
              <a:schemeClr val="accent1"/>
            </a:effectRef>
            <a:fontRef idx="minor">
              <a:schemeClr val="tx1"/>
            </a:fontRef>
          </p:style>
        </p:cxnSp>
      </p:grpSp>
      <p:sp>
        <p:nvSpPr>
          <p:cNvPr id="1048726" name="文本框 2"/>
          <p:cNvSpPr txBox="1"/>
          <p:nvPr/>
        </p:nvSpPr>
        <p:spPr>
          <a:xfrm>
            <a:off x="528955" y="1163955"/>
            <a:ext cx="10983595" cy="937260"/>
          </a:xfrm>
          <a:prstGeom prst="rect">
            <a:avLst/>
          </a:prstGeom>
          <a:noFill/>
        </p:spPr>
        <p:txBody>
          <a:bodyPr wrap="square" rtlCol="0">
            <a:noAutofit/>
          </a:bodyPr>
          <a:p>
            <a:r>
              <a:rPr lang="en-US" sz="1600"/>
              <a:t>       </a:t>
            </a:r>
            <a:r>
              <a:rPr sz="1600"/>
              <a:t>在</a:t>
            </a:r>
            <a:r>
              <a:rPr sz="1600" b="1">
                <a:solidFill>
                  <a:srgbClr val="FF0000"/>
                </a:solidFill>
              </a:rPr>
              <a:t>教学引导阶段</a:t>
            </a:r>
            <a:r>
              <a:rPr sz="1600"/>
              <a:t>，本实验尝试借助外部移动</a:t>
            </a:r>
            <a:r>
              <a:rPr sz="1600">
                <a:latin typeface="Times New Roman" panose="02020603050405020304" pitchFamily="18" charset="0"/>
                <a:cs typeface="Times New Roman" panose="02020603050405020304" pitchFamily="18" charset="0"/>
              </a:rPr>
              <a:t>指令的干预促进OpenNARS对感觉运动信息的学习，并将其作为</a:t>
            </a:r>
            <a:r>
              <a:rPr sz="1600" b="1">
                <a:solidFill>
                  <a:srgbClr val="FF0000"/>
                </a:solidFill>
                <a:latin typeface="Times New Roman" panose="02020603050405020304" pitchFamily="18" charset="0"/>
                <a:cs typeface="Times New Roman" panose="02020603050405020304" pitchFamily="18" charset="0"/>
              </a:rPr>
              <a:t>自主行为阶段</a:t>
            </a:r>
            <a:r>
              <a:rPr sz="1600">
                <a:latin typeface="Times New Roman" panose="02020603050405020304" pitchFamily="18" charset="0"/>
                <a:cs typeface="Times New Roman" panose="02020603050405020304" pitchFamily="18" charset="0"/>
              </a:rPr>
              <a:t>OpenNARS对小车发出内部移动指令的经验基础，进而观察整个过程中任务的完成情况以确定OpenNARS的</a:t>
            </a:r>
            <a:r>
              <a:rPr sz="1600"/>
              <a:t>学习效果显著性。</a:t>
            </a:r>
            <a:endParaRPr sz="1600"/>
          </a:p>
        </p:txBody>
      </p:sp>
      <p:pic>
        <p:nvPicPr>
          <p:cNvPr id="2097178" name="图片 21"/>
          <p:cNvPicPr>
            <a:picLocks noChangeAspect="1"/>
          </p:cNvPicPr>
          <p:nvPr/>
        </p:nvPicPr>
        <p:blipFill>
          <a:blip r:embed="rId2"/>
          <a:stretch>
            <a:fillRect/>
          </a:stretch>
        </p:blipFill>
        <p:spPr>
          <a:xfrm>
            <a:off x="7743825" y="4068445"/>
            <a:ext cx="1637665" cy="934085"/>
          </a:xfrm>
          <a:prstGeom prst="rect">
            <a:avLst/>
          </a:prstGeom>
          <a:ln w="28575" cmpd="sng">
            <a:noFill/>
            <a:prstDash val="solid"/>
          </a:ln>
        </p:spPr>
      </p:pic>
      <p:pic>
        <p:nvPicPr>
          <p:cNvPr id="2097179" name="图片 1" descr="car_50px"/>
          <p:cNvPicPr>
            <a:picLocks noChangeAspect="1"/>
          </p:cNvPicPr>
          <p:nvPr/>
        </p:nvPicPr>
        <p:blipFill>
          <a:blip r:embed="rId3"/>
          <a:stretch>
            <a:fillRect/>
          </a:stretch>
        </p:blipFill>
        <p:spPr>
          <a:xfrm>
            <a:off x="5415280" y="5655945"/>
            <a:ext cx="833755" cy="833755"/>
          </a:xfrm>
          <a:prstGeom prst="rect">
            <a:avLst/>
          </a:prstGeom>
        </p:spPr>
      </p:pic>
      <p:pic>
        <p:nvPicPr>
          <p:cNvPr id="2097180" name="图片 3" descr="templates\docerresourceshop\icons\\32313534373838303b32313534373837383bc5aebdcccaa6"/>
          <p:cNvPicPr>
            <a:picLocks noChangeAspect="1"/>
          </p:cNvPicPr>
          <p:nvPr/>
        </p:nvPicPr>
        <p:blipFill>
          <a:blip r:embed="rId4"/>
          <a:stretch>
            <a:fillRect/>
          </a:stretch>
        </p:blipFill>
        <p:spPr>
          <a:xfrm>
            <a:off x="2994660" y="3908425"/>
            <a:ext cx="914400" cy="914400"/>
          </a:xfrm>
          <a:prstGeom prst="rect">
            <a:avLst/>
          </a:prstGeom>
        </p:spPr>
      </p:pic>
      <p:cxnSp>
        <p:nvCxnSpPr>
          <p:cNvPr id="3145753" name="直接箭头连接符 7"/>
          <p:cNvCxnSpPr/>
          <p:nvPr/>
        </p:nvCxnSpPr>
        <p:spPr>
          <a:xfrm>
            <a:off x="3876040" y="4992370"/>
            <a:ext cx="1348740" cy="803910"/>
          </a:xfrm>
          <a:prstGeom prst="straightConnector1">
            <a:avLst/>
          </a:prstGeom>
          <a:ln w="28575">
            <a:tailEnd type="arrow" w="med" len="med"/>
          </a:ln>
        </p:spPr>
        <p:style>
          <a:lnRef idx="3">
            <a:schemeClr val="accent1"/>
          </a:lnRef>
          <a:fillRef idx="0">
            <a:schemeClr val="accent1"/>
          </a:fillRef>
          <a:effectRef idx="2">
            <a:schemeClr val="accent1"/>
          </a:effectRef>
          <a:fontRef idx="minor">
            <a:schemeClr val="tx1"/>
          </a:fontRef>
        </p:style>
      </p:cxnSp>
      <p:sp>
        <p:nvSpPr>
          <p:cNvPr id="1048727" name="文本框 8"/>
          <p:cNvSpPr txBox="1"/>
          <p:nvPr/>
        </p:nvSpPr>
        <p:spPr>
          <a:xfrm>
            <a:off x="3345815" y="5483225"/>
            <a:ext cx="1684655" cy="337185"/>
          </a:xfrm>
          <a:prstGeom prst="rect">
            <a:avLst/>
          </a:prstGeom>
          <a:noFill/>
        </p:spPr>
        <p:txBody>
          <a:bodyPr wrap="square" rtlCol="0">
            <a:spAutoFit/>
          </a:bodyPr>
          <a:p>
            <a:r>
              <a:rPr lang="zh-CN" altLang="en-US" sz="1600" b="1">
                <a:solidFill>
                  <a:schemeClr val="accent1">
                    <a:lumMod val="75000"/>
                  </a:schemeClr>
                </a:solidFill>
              </a:rPr>
              <a:t>外部</a:t>
            </a:r>
            <a:r>
              <a:rPr lang="zh-CN" altLang="en-US" sz="1600" b="1">
                <a:solidFill>
                  <a:schemeClr val="accent1">
                    <a:lumMod val="75000"/>
                  </a:schemeClr>
                </a:solidFill>
              </a:rPr>
              <a:t>移动指令</a:t>
            </a:r>
            <a:endParaRPr lang="zh-CN" altLang="en-US" sz="1600" b="1">
              <a:solidFill>
                <a:schemeClr val="accent1">
                  <a:lumMod val="75000"/>
                </a:schemeClr>
              </a:solidFill>
            </a:endParaRPr>
          </a:p>
        </p:txBody>
      </p:sp>
      <p:cxnSp>
        <p:nvCxnSpPr>
          <p:cNvPr id="3145754" name="直接箭头连接符 9"/>
          <p:cNvCxnSpPr/>
          <p:nvPr/>
        </p:nvCxnSpPr>
        <p:spPr>
          <a:xfrm flipV="1">
            <a:off x="6449695" y="4947285"/>
            <a:ext cx="1229360" cy="934085"/>
          </a:xfrm>
          <a:prstGeom prst="straightConnector1">
            <a:avLst/>
          </a:prstGeom>
          <a:ln w="28575">
            <a:tailEnd type="arrow" w="med" len="med"/>
          </a:ln>
        </p:spPr>
        <p:style>
          <a:lnRef idx="3">
            <a:schemeClr val="accent1"/>
          </a:lnRef>
          <a:fillRef idx="0">
            <a:schemeClr val="accent1"/>
          </a:fillRef>
          <a:effectRef idx="2">
            <a:schemeClr val="accent1"/>
          </a:effectRef>
          <a:fontRef idx="minor">
            <a:schemeClr val="tx1"/>
          </a:fontRef>
        </p:style>
      </p:cxnSp>
      <p:sp>
        <p:nvSpPr>
          <p:cNvPr id="1048728" name="文本框 11"/>
          <p:cNvSpPr txBox="1"/>
          <p:nvPr/>
        </p:nvSpPr>
        <p:spPr>
          <a:xfrm>
            <a:off x="7070725" y="5483225"/>
            <a:ext cx="2268220" cy="337185"/>
          </a:xfrm>
          <a:prstGeom prst="rect">
            <a:avLst/>
          </a:prstGeom>
          <a:noFill/>
        </p:spPr>
        <p:txBody>
          <a:bodyPr wrap="square" rtlCol="0">
            <a:spAutoFit/>
          </a:bodyPr>
          <a:p>
            <a:r>
              <a:rPr lang="zh-CN" altLang="en-US" sz="1600" b="1">
                <a:solidFill>
                  <a:schemeClr val="accent1">
                    <a:lumMod val="75000"/>
                  </a:schemeClr>
                </a:solidFill>
              </a:rPr>
              <a:t>传入对应感觉</a:t>
            </a:r>
            <a:r>
              <a:rPr lang="zh-CN" altLang="en-US" sz="1600" b="1">
                <a:solidFill>
                  <a:schemeClr val="accent1">
                    <a:lumMod val="75000"/>
                  </a:schemeClr>
                </a:solidFill>
              </a:rPr>
              <a:t>运动信息</a:t>
            </a:r>
            <a:endParaRPr lang="zh-CN" altLang="en-US" sz="1600" b="1">
              <a:solidFill>
                <a:schemeClr val="accent1">
                  <a:lumMod val="75000"/>
                </a:schemeClr>
              </a:solidFill>
            </a:endParaRPr>
          </a:p>
        </p:txBody>
      </p:sp>
      <p:cxnSp>
        <p:nvCxnSpPr>
          <p:cNvPr id="3145755" name="直接箭头连接符 12"/>
          <p:cNvCxnSpPr/>
          <p:nvPr/>
        </p:nvCxnSpPr>
        <p:spPr>
          <a:xfrm flipH="1">
            <a:off x="6263640" y="4721860"/>
            <a:ext cx="1163320" cy="934085"/>
          </a:xfrm>
          <a:prstGeom prst="straightConnector1">
            <a:avLst/>
          </a:prstGeom>
          <a:ln w="28575">
            <a:tailEnd type="arrow" w="med" len="med"/>
          </a:ln>
        </p:spPr>
        <p:style>
          <a:lnRef idx="3">
            <a:schemeClr val="accent4"/>
          </a:lnRef>
          <a:fillRef idx="0">
            <a:schemeClr val="accent4"/>
          </a:fillRef>
          <a:effectRef idx="2">
            <a:schemeClr val="accent4"/>
          </a:effectRef>
          <a:fontRef idx="minor">
            <a:schemeClr val="tx1"/>
          </a:fontRef>
        </p:style>
      </p:cxnSp>
      <p:sp>
        <p:nvSpPr>
          <p:cNvPr id="1048729" name="文本框 13"/>
          <p:cNvSpPr txBox="1"/>
          <p:nvPr/>
        </p:nvSpPr>
        <p:spPr>
          <a:xfrm>
            <a:off x="5090795" y="4780280"/>
            <a:ext cx="1684655" cy="337185"/>
          </a:xfrm>
          <a:prstGeom prst="rect">
            <a:avLst/>
          </a:prstGeom>
          <a:noFill/>
        </p:spPr>
        <p:txBody>
          <a:bodyPr wrap="square" rtlCol="0">
            <a:spAutoFit/>
          </a:bodyPr>
          <a:p>
            <a:pPr algn="r"/>
            <a:r>
              <a:rPr lang="zh-CN" altLang="en-US" sz="1600" b="1">
                <a:solidFill>
                  <a:schemeClr val="accent4">
                    <a:lumMod val="75000"/>
                  </a:schemeClr>
                </a:solidFill>
              </a:rPr>
              <a:t>内部移动指令</a:t>
            </a:r>
            <a:endParaRPr lang="zh-CN" altLang="en-US" sz="1600" b="1">
              <a:solidFill>
                <a:schemeClr val="accent4">
                  <a:lumMod val="75000"/>
                </a:schemeClr>
              </a:solidFill>
            </a:endParaRPr>
          </a:p>
        </p:txBody>
      </p:sp>
      <p:grpSp>
        <p:nvGrpSpPr>
          <p:cNvPr id="95" name="组合 23"/>
          <p:cNvGrpSpPr/>
          <p:nvPr/>
        </p:nvGrpSpPr>
        <p:grpSpPr>
          <a:xfrm>
            <a:off x="2522855" y="2553970"/>
            <a:ext cx="1856740" cy="987425"/>
            <a:chOff x="2673" y="4093"/>
            <a:chExt cx="2924" cy="1555"/>
          </a:xfrm>
        </p:grpSpPr>
        <p:grpSp>
          <p:nvGrpSpPr>
            <p:cNvPr id="96" name="组合 19"/>
            <p:cNvGrpSpPr/>
            <p:nvPr/>
          </p:nvGrpSpPr>
          <p:grpSpPr>
            <a:xfrm>
              <a:off x="2673" y="4093"/>
              <a:ext cx="2924" cy="668"/>
              <a:chOff x="2762" y="4093"/>
              <a:chExt cx="2924" cy="668"/>
            </a:xfrm>
          </p:grpSpPr>
          <p:sp>
            <p:nvSpPr>
              <p:cNvPr id="1048730" name="圆角矩形 14"/>
              <p:cNvSpPr/>
              <p:nvPr/>
            </p:nvSpPr>
            <p:spPr>
              <a:xfrm>
                <a:off x="2922" y="4093"/>
                <a:ext cx="2591" cy="66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p>
                <a:pPr algn="ctr"/>
                <a:endParaRPr lang="zh-CN" altLang="en-US"/>
              </a:p>
            </p:txBody>
          </p:sp>
          <p:sp>
            <p:nvSpPr>
              <p:cNvPr id="1048731" name="文本框 4"/>
              <p:cNvSpPr txBox="1"/>
              <p:nvPr/>
            </p:nvSpPr>
            <p:spPr>
              <a:xfrm>
                <a:off x="2762" y="4135"/>
                <a:ext cx="2925" cy="580"/>
              </a:xfrm>
              <a:prstGeom prst="rect">
                <a:avLst/>
              </a:prstGeom>
              <a:noFill/>
            </p:spPr>
            <p:txBody>
              <a:bodyPr wrap="square" rtlCol="0">
                <a:spAutoFit/>
              </a:bodyPr>
              <a:p>
                <a:pPr algn="ctr"/>
                <a:r>
                  <a:rPr lang="zh-CN" altLang="en-US"/>
                  <a:t>教育引导</a:t>
                </a:r>
                <a:r>
                  <a:rPr lang="zh-CN" altLang="en-US"/>
                  <a:t>阶段</a:t>
                </a:r>
                <a:endParaRPr lang="zh-CN" altLang="en-US"/>
              </a:p>
            </p:txBody>
          </p:sp>
        </p:grpSp>
        <p:sp>
          <p:nvSpPr>
            <p:cNvPr id="1048732" name="下箭头 16"/>
            <p:cNvSpPr/>
            <p:nvPr/>
          </p:nvSpPr>
          <p:spPr>
            <a:xfrm>
              <a:off x="4009" y="5084"/>
              <a:ext cx="251" cy="564"/>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p>
              <a:pPr algn="ctr"/>
              <a:endParaRPr lang="zh-CN" altLang="en-US"/>
            </a:p>
          </p:txBody>
        </p:sp>
      </p:grpSp>
      <p:grpSp>
        <p:nvGrpSpPr>
          <p:cNvPr id="97" name="组合 22"/>
          <p:cNvGrpSpPr/>
          <p:nvPr/>
        </p:nvGrpSpPr>
        <p:grpSpPr>
          <a:xfrm>
            <a:off x="7523798" y="2580640"/>
            <a:ext cx="1856740" cy="1006475"/>
            <a:chOff x="10589" y="4064"/>
            <a:chExt cx="2924" cy="1585"/>
          </a:xfrm>
        </p:grpSpPr>
        <p:grpSp>
          <p:nvGrpSpPr>
            <p:cNvPr id="98" name="组合 20"/>
            <p:cNvGrpSpPr/>
            <p:nvPr/>
          </p:nvGrpSpPr>
          <p:grpSpPr>
            <a:xfrm>
              <a:off x="10589" y="4064"/>
              <a:ext cx="2924" cy="668"/>
              <a:chOff x="10522" y="4064"/>
              <a:chExt cx="2924" cy="668"/>
            </a:xfrm>
          </p:grpSpPr>
          <p:sp>
            <p:nvSpPr>
              <p:cNvPr id="1048733" name="圆角矩形 15"/>
              <p:cNvSpPr/>
              <p:nvPr/>
            </p:nvSpPr>
            <p:spPr>
              <a:xfrm>
                <a:off x="10689" y="4064"/>
                <a:ext cx="2591" cy="66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p>
                <a:pPr algn="ctr"/>
                <a:endParaRPr lang="zh-CN" altLang="en-US"/>
              </a:p>
            </p:txBody>
          </p:sp>
          <p:sp>
            <p:nvSpPr>
              <p:cNvPr id="1048734" name="文本框 6"/>
              <p:cNvSpPr txBox="1"/>
              <p:nvPr/>
            </p:nvSpPr>
            <p:spPr>
              <a:xfrm>
                <a:off x="10522" y="4135"/>
                <a:ext cx="2925" cy="580"/>
              </a:xfrm>
              <a:prstGeom prst="rect">
                <a:avLst/>
              </a:prstGeom>
              <a:noFill/>
            </p:spPr>
            <p:txBody>
              <a:bodyPr wrap="square" rtlCol="0">
                <a:spAutoFit/>
              </a:bodyPr>
              <a:p>
                <a:pPr algn="ctr"/>
                <a:r>
                  <a:rPr lang="zh-CN" altLang="en-US"/>
                  <a:t>自主行为</a:t>
                </a:r>
                <a:r>
                  <a:rPr lang="zh-CN" altLang="en-US"/>
                  <a:t>阶段</a:t>
                </a:r>
                <a:endParaRPr lang="zh-CN" altLang="en-US"/>
              </a:p>
            </p:txBody>
          </p:sp>
        </p:grpSp>
        <p:sp>
          <p:nvSpPr>
            <p:cNvPr id="1048735" name="下箭头 18"/>
            <p:cNvSpPr/>
            <p:nvPr/>
          </p:nvSpPr>
          <p:spPr>
            <a:xfrm>
              <a:off x="11926" y="5085"/>
              <a:ext cx="251" cy="564"/>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99" name=""/>
        <p:cNvGrpSpPr/>
        <p:nvPr/>
      </p:nvGrpSpPr>
      <p:grpSpPr>
        <a:xfrm>
          <a:off x="0" y="0"/>
          <a:ext cx="0" cy="0"/>
          <a:chOff x="0" y="0"/>
          <a:chExt cx="0" cy="0"/>
        </a:xfrm>
      </p:grpSpPr>
      <p:sp>
        <p:nvSpPr>
          <p:cNvPr id="1048736" name="文本占位符 43"/>
          <p:cNvSpPr txBox="1"/>
          <p:nvPr/>
        </p:nvSpPr>
        <p:spPr>
          <a:xfrm>
            <a:off x="400050" y="349250"/>
            <a:ext cx="3084830" cy="478155"/>
          </a:xfrm>
          <a:prstGeom prst="rect">
            <a:avLst/>
          </a:prstGeom>
          <a:noFill/>
          <a:ln>
            <a:noFill/>
          </a:ln>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1" kern="1200" dirty="0">
                <a:solidFill>
                  <a:schemeClr val="accent2"/>
                </a:solidFill>
                <a:latin typeface="思源宋体 CN Heavy" panose="02020900000000000000" pitchFamily="18" charset="-122"/>
                <a:ea typeface="思源宋体 CN Heavy" panose="020209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smtClean="0">
                <a:solidFill>
                  <a:schemeClr val="tx1">
                    <a:lumMod val="85000"/>
                    <a:lumOff val="15000"/>
                  </a:schemeClr>
                </a:solidFill>
                <a:latin typeface="微软雅黑" panose="020B0503020204020204" charset="-122"/>
                <a:ea typeface="微软雅黑" panose="020B0503020204020204" charset="-122"/>
              </a:rPr>
              <a:t>3.4 </a:t>
            </a:r>
            <a:r>
              <a:rPr sz="2800" b="0" smtClean="0">
                <a:solidFill>
                  <a:schemeClr val="tx1">
                    <a:lumMod val="85000"/>
                    <a:lumOff val="15000"/>
                  </a:schemeClr>
                </a:solidFill>
                <a:latin typeface="微软雅黑" panose="020B0503020204020204" charset="-122"/>
                <a:ea typeface="微软雅黑" panose="020B0503020204020204" charset="-122"/>
              </a:rPr>
              <a:t>实验</a:t>
            </a:r>
            <a:r>
              <a:rPr sz="2800" b="0" smtClean="0">
                <a:solidFill>
                  <a:schemeClr val="tx1">
                    <a:lumMod val="85000"/>
                    <a:lumOff val="15000"/>
                  </a:schemeClr>
                </a:solidFill>
                <a:latin typeface="微软雅黑" panose="020B0503020204020204" charset="-122"/>
                <a:ea typeface="微软雅黑" panose="020B0503020204020204" charset="-122"/>
              </a:rPr>
              <a:t>结果</a:t>
            </a:r>
            <a:endParaRPr sz="2800" b="0" smtClean="0">
              <a:solidFill>
                <a:schemeClr val="tx1">
                  <a:lumMod val="85000"/>
                  <a:lumOff val="15000"/>
                </a:schemeClr>
              </a:solidFill>
              <a:latin typeface="微软雅黑" panose="020B0503020204020204" charset="-122"/>
              <a:ea typeface="微软雅黑" panose="020B0503020204020204" charset="-122"/>
            </a:endParaRPr>
          </a:p>
        </p:txBody>
      </p:sp>
      <p:pic>
        <p:nvPicPr>
          <p:cNvPr id="2097181" name="图片 5"/>
          <p:cNvPicPr>
            <a:picLocks noChangeAspect="1"/>
          </p:cNvPicPr>
          <p:nvPr/>
        </p:nvPicPr>
        <p:blipFill>
          <a:blip r:embed="rId1"/>
          <a:stretch>
            <a:fillRect/>
          </a:stretch>
        </p:blipFill>
        <p:spPr>
          <a:xfrm>
            <a:off x="9431655" y="73025"/>
            <a:ext cx="2505710" cy="795020"/>
          </a:xfrm>
          <a:prstGeom prst="rect">
            <a:avLst/>
          </a:prstGeom>
        </p:spPr>
      </p:pic>
      <p:grpSp>
        <p:nvGrpSpPr>
          <p:cNvPr id="100" name="组合 31"/>
          <p:cNvGrpSpPr/>
          <p:nvPr/>
        </p:nvGrpSpPr>
        <p:grpSpPr>
          <a:xfrm>
            <a:off x="528706" y="867990"/>
            <a:ext cx="11158794" cy="0"/>
            <a:chOff x="528706" y="867990"/>
            <a:chExt cx="11158794" cy="0"/>
          </a:xfrm>
        </p:grpSpPr>
        <p:cxnSp>
          <p:nvCxnSpPr>
            <p:cNvPr id="3145756" name="直接连接符 32"/>
            <p:cNvCxnSpPr/>
            <p:nvPr/>
          </p:nvCxnSpPr>
          <p:spPr>
            <a:xfrm>
              <a:off x="528706" y="867990"/>
              <a:ext cx="1115879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45757" name="直接连接符 33"/>
            <p:cNvCxnSpPr/>
            <p:nvPr/>
          </p:nvCxnSpPr>
          <p:spPr>
            <a:xfrm>
              <a:off x="528706" y="867990"/>
              <a:ext cx="589713" cy="0"/>
            </a:xfrm>
            <a:prstGeom prst="line">
              <a:avLst/>
            </a:prstGeom>
            <a:ln w="38100">
              <a:solidFill>
                <a:srgbClr val="2257AE"/>
              </a:solidFill>
            </a:ln>
          </p:spPr>
          <p:style>
            <a:lnRef idx="1">
              <a:schemeClr val="accent1"/>
            </a:lnRef>
            <a:fillRef idx="0">
              <a:schemeClr val="accent1"/>
            </a:fillRef>
            <a:effectRef idx="0">
              <a:schemeClr val="accent1"/>
            </a:effectRef>
            <a:fontRef idx="minor">
              <a:schemeClr val="tx1"/>
            </a:fontRef>
          </p:style>
        </p:cxnSp>
      </p:grpSp>
      <p:sp>
        <p:nvSpPr>
          <p:cNvPr id="1048737" name="矩形 9"/>
          <p:cNvSpPr/>
          <p:nvPr/>
        </p:nvSpPr>
        <p:spPr>
          <a:xfrm>
            <a:off x="6167120" y="1001395"/>
            <a:ext cx="5332095" cy="318135"/>
          </a:xfrm>
          <a:prstGeom prst="rect">
            <a:avLst/>
          </a:prstGeom>
        </p:spPr>
        <p:style>
          <a:lnRef idx="1">
            <a:schemeClr val="accent1"/>
          </a:lnRef>
          <a:fillRef idx="2">
            <a:schemeClr val="accent1"/>
          </a:fillRef>
          <a:effectRef idx="1">
            <a:schemeClr val="accent1"/>
          </a:effectRef>
          <a:fontRef idx="minor">
            <a:schemeClr val="dk1"/>
          </a:fontRef>
        </p:style>
        <p:txBody>
          <a:bodyPr rtlCol="0" anchor="ctr"/>
          <a:p>
            <a:pPr algn="ctr"/>
            <a:endParaRPr lang="zh-CN" altLang="en-US"/>
          </a:p>
        </p:txBody>
      </p:sp>
      <p:grpSp>
        <p:nvGrpSpPr>
          <p:cNvPr id="101" name="组合 8"/>
          <p:cNvGrpSpPr/>
          <p:nvPr/>
        </p:nvGrpSpPr>
        <p:grpSpPr>
          <a:xfrm>
            <a:off x="489585" y="991870"/>
            <a:ext cx="5332095" cy="337185"/>
            <a:chOff x="771" y="1562"/>
            <a:chExt cx="8084" cy="531"/>
          </a:xfrm>
        </p:grpSpPr>
        <p:sp>
          <p:nvSpPr>
            <p:cNvPr id="1048738" name="矩形 7"/>
            <p:cNvSpPr/>
            <p:nvPr/>
          </p:nvSpPr>
          <p:spPr>
            <a:xfrm>
              <a:off x="771" y="1587"/>
              <a:ext cx="8084" cy="501"/>
            </a:xfrm>
            <a:prstGeom prst="rect">
              <a:avLst/>
            </a:prstGeom>
          </p:spPr>
          <p:style>
            <a:lnRef idx="1">
              <a:schemeClr val="accent1"/>
            </a:lnRef>
            <a:fillRef idx="2">
              <a:schemeClr val="accent1"/>
            </a:fillRef>
            <a:effectRef idx="1">
              <a:schemeClr val="accent1"/>
            </a:effectRef>
            <a:fontRef idx="minor">
              <a:schemeClr val="dk1"/>
            </a:fontRef>
          </p:style>
          <p:txBody>
            <a:bodyPr rtlCol="0" anchor="ctr"/>
            <a:p>
              <a:pPr algn="ctr"/>
              <a:endParaRPr lang="zh-CN" altLang="en-US"/>
            </a:p>
          </p:txBody>
        </p:sp>
        <p:sp>
          <p:nvSpPr>
            <p:cNvPr id="1048739" name="文本框 1"/>
            <p:cNvSpPr txBox="1"/>
            <p:nvPr/>
          </p:nvSpPr>
          <p:spPr>
            <a:xfrm>
              <a:off x="771" y="1562"/>
              <a:ext cx="7715" cy="531"/>
            </a:xfrm>
            <a:prstGeom prst="rect">
              <a:avLst/>
            </a:prstGeom>
            <a:noFill/>
          </p:spPr>
          <p:txBody>
            <a:bodyPr wrap="square" rtlCol="0">
              <a:spAutoFit/>
            </a:bodyPr>
            <a:p>
              <a:r>
                <a:rPr lang="zh-CN" altLang="en-US" sz="1600" b="1">
                  <a:solidFill>
                    <a:schemeClr val="tx1"/>
                  </a:solidFill>
                </a:rPr>
                <a:t>实验一</a:t>
              </a:r>
              <a:r>
                <a:rPr lang="zh-CN" altLang="en-US" sz="1600"/>
                <a:t>：持续的</a:t>
              </a:r>
              <a:r>
                <a:rPr lang="zh-CN" altLang="en-US" sz="1600" b="1">
                  <a:solidFill>
                    <a:srgbClr val="FF0000"/>
                  </a:solidFill>
                </a:rPr>
                <a:t>教学目标</a:t>
              </a:r>
              <a:r>
                <a:rPr lang="zh-CN" altLang="en-US" sz="1600"/>
                <a:t>对OpenNARS学习效果的影响</a:t>
              </a:r>
              <a:endParaRPr lang="zh-CN" altLang="en-US" sz="1600"/>
            </a:p>
          </p:txBody>
        </p:sp>
      </p:grpSp>
      <p:pic>
        <p:nvPicPr>
          <p:cNvPr id="2097182" name="图片 1" descr="6cf085e3c6792f7caaf21ef1e91a861"/>
          <p:cNvPicPr>
            <a:picLocks noChangeAspect="1"/>
          </p:cNvPicPr>
          <p:nvPr/>
        </p:nvPicPr>
        <p:blipFill>
          <a:blip r:embed="rId2"/>
          <a:stretch>
            <a:fillRect/>
          </a:stretch>
        </p:blipFill>
        <p:spPr>
          <a:xfrm>
            <a:off x="1233805" y="1370965"/>
            <a:ext cx="3237865" cy="2371725"/>
          </a:xfrm>
          <a:prstGeom prst="rect">
            <a:avLst/>
          </a:prstGeom>
        </p:spPr>
      </p:pic>
      <p:sp>
        <p:nvSpPr>
          <p:cNvPr id="1048740" name="文本框 3"/>
          <p:cNvSpPr txBox="1"/>
          <p:nvPr/>
        </p:nvSpPr>
        <p:spPr>
          <a:xfrm>
            <a:off x="6167120" y="991870"/>
            <a:ext cx="5372100" cy="337185"/>
          </a:xfrm>
          <a:prstGeom prst="rect">
            <a:avLst/>
          </a:prstGeom>
          <a:noFill/>
        </p:spPr>
        <p:txBody>
          <a:bodyPr wrap="square" rtlCol="0">
            <a:spAutoFit/>
          </a:bodyPr>
          <a:p>
            <a:r>
              <a:rPr lang="zh-CN" altLang="en-US" sz="1600" b="1"/>
              <a:t>实验二</a:t>
            </a:r>
            <a:r>
              <a:rPr lang="zh-CN" altLang="en-US" sz="1600"/>
              <a:t>：适宜的</a:t>
            </a:r>
            <a:r>
              <a:rPr lang="zh-CN" altLang="en-US" sz="1600" b="1">
                <a:solidFill>
                  <a:srgbClr val="FF0000"/>
                </a:solidFill>
              </a:rPr>
              <a:t>教育内容</a:t>
            </a:r>
            <a:r>
              <a:rPr lang="zh-CN" altLang="en-US" sz="1600"/>
              <a:t>对OpenNARS学习效果的影响</a:t>
            </a:r>
            <a:endParaRPr lang="zh-CN" altLang="en-US" sz="1600"/>
          </a:p>
        </p:txBody>
      </p:sp>
      <p:pic>
        <p:nvPicPr>
          <p:cNvPr id="2097183" name="图片 22" descr="590ac1b03fd4157431d83b43c526171"/>
          <p:cNvPicPr>
            <a:picLocks noChangeAspect="1"/>
          </p:cNvPicPr>
          <p:nvPr/>
        </p:nvPicPr>
        <p:blipFill>
          <a:blip r:embed="rId3"/>
          <a:stretch>
            <a:fillRect/>
          </a:stretch>
        </p:blipFill>
        <p:spPr>
          <a:xfrm>
            <a:off x="7004050" y="1452880"/>
            <a:ext cx="3115310" cy="2274570"/>
          </a:xfrm>
          <a:prstGeom prst="rect">
            <a:avLst/>
          </a:prstGeom>
        </p:spPr>
      </p:pic>
      <p:sp>
        <p:nvSpPr>
          <p:cNvPr id="1048741" name="矩形 10"/>
          <p:cNvSpPr/>
          <p:nvPr/>
        </p:nvSpPr>
        <p:spPr>
          <a:xfrm>
            <a:off x="400050" y="3961765"/>
            <a:ext cx="5332095" cy="318135"/>
          </a:xfrm>
          <a:prstGeom prst="rect">
            <a:avLst/>
          </a:prstGeom>
        </p:spPr>
        <p:style>
          <a:lnRef idx="1">
            <a:schemeClr val="accent1"/>
          </a:lnRef>
          <a:fillRef idx="2">
            <a:schemeClr val="accent1"/>
          </a:fillRef>
          <a:effectRef idx="1">
            <a:schemeClr val="accent1"/>
          </a:effectRef>
          <a:fontRef idx="minor">
            <a:schemeClr val="dk1"/>
          </a:fontRef>
        </p:style>
        <p:txBody>
          <a:bodyPr rtlCol="0" anchor="ctr"/>
          <a:p>
            <a:pPr algn="ctr"/>
            <a:endParaRPr lang="zh-CN" altLang="en-US"/>
          </a:p>
        </p:txBody>
      </p:sp>
      <p:sp>
        <p:nvSpPr>
          <p:cNvPr id="1048742" name="文本框 4"/>
          <p:cNvSpPr txBox="1"/>
          <p:nvPr/>
        </p:nvSpPr>
        <p:spPr>
          <a:xfrm>
            <a:off x="414020" y="3961765"/>
            <a:ext cx="5173345" cy="337185"/>
          </a:xfrm>
          <a:prstGeom prst="rect">
            <a:avLst/>
          </a:prstGeom>
          <a:noFill/>
        </p:spPr>
        <p:txBody>
          <a:bodyPr wrap="square" rtlCol="0">
            <a:spAutoFit/>
          </a:bodyPr>
          <a:p>
            <a:r>
              <a:rPr lang="zh-CN" altLang="en-US" sz="1600" b="1"/>
              <a:t>实验三</a:t>
            </a:r>
            <a:r>
              <a:rPr lang="zh-CN" altLang="en-US" sz="1600"/>
              <a:t>：适合的</a:t>
            </a:r>
            <a:r>
              <a:rPr lang="zh-CN" altLang="en-US" sz="1600" b="1">
                <a:solidFill>
                  <a:srgbClr val="FF0000"/>
                </a:solidFill>
              </a:rPr>
              <a:t>教学节奏</a:t>
            </a:r>
            <a:r>
              <a:rPr lang="zh-CN" altLang="en-US" sz="1600"/>
              <a:t>对OpenNARS学习效果的影响</a:t>
            </a:r>
            <a:endParaRPr lang="zh-CN" altLang="en-US" sz="1600"/>
          </a:p>
        </p:txBody>
      </p:sp>
      <p:sp>
        <p:nvSpPr>
          <p:cNvPr id="1048743" name="矩形 11"/>
          <p:cNvSpPr/>
          <p:nvPr/>
        </p:nvSpPr>
        <p:spPr>
          <a:xfrm>
            <a:off x="6167120" y="3980815"/>
            <a:ext cx="5332095" cy="318135"/>
          </a:xfrm>
          <a:prstGeom prst="rect">
            <a:avLst/>
          </a:prstGeom>
        </p:spPr>
        <p:style>
          <a:lnRef idx="1">
            <a:schemeClr val="accent1"/>
          </a:lnRef>
          <a:fillRef idx="2">
            <a:schemeClr val="accent1"/>
          </a:fillRef>
          <a:effectRef idx="1">
            <a:schemeClr val="accent1"/>
          </a:effectRef>
          <a:fontRef idx="minor">
            <a:schemeClr val="dk1"/>
          </a:fontRef>
        </p:style>
        <p:txBody>
          <a:bodyPr rtlCol="0" anchor="ctr"/>
          <a:p>
            <a:pPr algn="ctr"/>
            <a:endParaRPr lang="zh-CN" altLang="en-US"/>
          </a:p>
        </p:txBody>
      </p:sp>
      <p:pic>
        <p:nvPicPr>
          <p:cNvPr id="2097184" name="图片 177" descr="17b75031756137f4d758d0ae4d88658"/>
          <p:cNvPicPr>
            <a:picLocks noChangeAspect="1"/>
          </p:cNvPicPr>
          <p:nvPr/>
        </p:nvPicPr>
        <p:blipFill>
          <a:blip r:embed="rId4"/>
          <a:stretch>
            <a:fillRect/>
          </a:stretch>
        </p:blipFill>
        <p:spPr>
          <a:xfrm>
            <a:off x="1233805" y="4467860"/>
            <a:ext cx="3237865" cy="2258060"/>
          </a:xfrm>
          <a:prstGeom prst="rect">
            <a:avLst/>
          </a:prstGeom>
        </p:spPr>
      </p:pic>
      <p:sp>
        <p:nvSpPr>
          <p:cNvPr id="1048744" name="文本框 6"/>
          <p:cNvSpPr txBox="1"/>
          <p:nvPr/>
        </p:nvSpPr>
        <p:spPr>
          <a:xfrm>
            <a:off x="6250940" y="3961765"/>
            <a:ext cx="5292090" cy="337185"/>
          </a:xfrm>
          <a:prstGeom prst="rect">
            <a:avLst/>
          </a:prstGeom>
          <a:noFill/>
        </p:spPr>
        <p:txBody>
          <a:bodyPr wrap="square" rtlCol="0">
            <a:spAutoFit/>
          </a:bodyPr>
          <a:p>
            <a:r>
              <a:rPr lang="zh-CN" altLang="en-US" sz="1600" b="1"/>
              <a:t>实验四</a:t>
            </a:r>
            <a:r>
              <a:rPr lang="zh-CN" altLang="en-US" sz="1600"/>
              <a:t>：适度的</a:t>
            </a:r>
            <a:r>
              <a:rPr lang="zh-CN" altLang="en-US" sz="1600" b="1">
                <a:solidFill>
                  <a:srgbClr val="FF0000"/>
                </a:solidFill>
              </a:rPr>
              <a:t>教学空间</a:t>
            </a:r>
            <a:r>
              <a:rPr lang="zh-CN" altLang="en-US" sz="1600"/>
              <a:t>对OpenNARS学习效果的影响</a:t>
            </a:r>
            <a:endParaRPr lang="zh-CN" altLang="en-US" sz="1600"/>
          </a:p>
        </p:txBody>
      </p:sp>
      <p:pic>
        <p:nvPicPr>
          <p:cNvPr id="2097185" name="图片 13" descr="556e1d907e2fb2058cf70b2784da48b"/>
          <p:cNvPicPr>
            <a:picLocks noChangeAspect="1"/>
          </p:cNvPicPr>
          <p:nvPr/>
        </p:nvPicPr>
        <p:blipFill>
          <a:blip r:embed="rId5"/>
          <a:stretch>
            <a:fillRect/>
          </a:stretch>
        </p:blipFill>
        <p:spPr>
          <a:xfrm>
            <a:off x="7004050" y="4467860"/>
            <a:ext cx="3115310" cy="22745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02" name=""/>
        <p:cNvGrpSpPr/>
        <p:nvPr/>
      </p:nvGrpSpPr>
      <p:grpSpPr>
        <a:xfrm>
          <a:off x="0" y="0"/>
          <a:ext cx="0" cy="0"/>
          <a:chOff x="0" y="0"/>
          <a:chExt cx="0" cy="0"/>
        </a:xfrm>
      </p:grpSpPr>
      <p:sp>
        <p:nvSpPr>
          <p:cNvPr id="1048745" name="文本占位符 43"/>
          <p:cNvSpPr txBox="1"/>
          <p:nvPr/>
        </p:nvSpPr>
        <p:spPr>
          <a:xfrm>
            <a:off x="400050" y="349250"/>
            <a:ext cx="3084830" cy="478155"/>
          </a:xfrm>
          <a:prstGeom prst="rect">
            <a:avLst/>
          </a:prstGeom>
          <a:noFill/>
          <a:ln>
            <a:noFill/>
          </a:ln>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1" kern="1200" dirty="0">
                <a:solidFill>
                  <a:schemeClr val="accent2"/>
                </a:solidFill>
                <a:latin typeface="思源宋体 CN Heavy" panose="02020900000000000000" pitchFamily="18" charset="-122"/>
                <a:ea typeface="思源宋体 CN Heavy" panose="020209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smtClean="0">
                <a:solidFill>
                  <a:schemeClr val="tx1">
                    <a:lumMod val="85000"/>
                    <a:lumOff val="15000"/>
                  </a:schemeClr>
                </a:solidFill>
                <a:latin typeface="微软雅黑" panose="020B0503020204020204" charset="-122"/>
                <a:ea typeface="微软雅黑" panose="020B0503020204020204" charset="-122"/>
              </a:rPr>
              <a:t>3.</a:t>
            </a:r>
            <a:r>
              <a:rPr lang="en-US" altLang="zh-CN" sz="2800" b="0" smtClean="0">
                <a:solidFill>
                  <a:schemeClr val="tx1">
                    <a:lumMod val="85000"/>
                    <a:lumOff val="15000"/>
                  </a:schemeClr>
                </a:solidFill>
                <a:latin typeface="微软雅黑" panose="020B0503020204020204" charset="-122"/>
                <a:ea typeface="微软雅黑" panose="020B0503020204020204" charset="-122"/>
              </a:rPr>
              <a:t>5</a:t>
            </a:r>
            <a:r>
              <a:rPr lang="en-US" altLang="zh-CN" sz="2800" b="0" smtClean="0">
                <a:solidFill>
                  <a:schemeClr val="tx1">
                    <a:lumMod val="85000"/>
                    <a:lumOff val="15000"/>
                  </a:schemeClr>
                </a:solidFill>
                <a:latin typeface="微软雅黑" panose="020B0503020204020204" charset="-122"/>
                <a:ea typeface="微软雅黑" panose="020B0503020204020204" charset="-122"/>
              </a:rPr>
              <a:t> </a:t>
            </a:r>
            <a:r>
              <a:rPr lang="zh-CN" altLang="zh-CN" sz="2800" b="0" smtClean="0">
                <a:solidFill>
                  <a:schemeClr val="tx1">
                    <a:lumMod val="85000"/>
                    <a:lumOff val="15000"/>
                  </a:schemeClr>
                </a:solidFill>
                <a:latin typeface="微软雅黑" panose="020B0503020204020204" charset="-122"/>
                <a:ea typeface="微软雅黑" panose="020B0503020204020204" charset="-122"/>
              </a:rPr>
              <a:t>实验</a:t>
            </a:r>
            <a:r>
              <a:rPr lang="zh-CN" altLang="zh-CN" sz="2800" b="0" smtClean="0">
                <a:solidFill>
                  <a:schemeClr val="tx1">
                    <a:lumMod val="85000"/>
                    <a:lumOff val="15000"/>
                  </a:schemeClr>
                </a:solidFill>
                <a:latin typeface="微软雅黑" panose="020B0503020204020204" charset="-122"/>
                <a:ea typeface="微软雅黑" panose="020B0503020204020204" charset="-122"/>
              </a:rPr>
              <a:t>结论</a:t>
            </a:r>
            <a:endParaRPr sz="2800" b="0" smtClean="0">
              <a:solidFill>
                <a:schemeClr val="tx1">
                  <a:lumMod val="85000"/>
                  <a:lumOff val="15000"/>
                </a:schemeClr>
              </a:solidFill>
              <a:latin typeface="微软雅黑" panose="020B0503020204020204" charset="-122"/>
              <a:ea typeface="微软雅黑" panose="020B0503020204020204" charset="-122"/>
            </a:endParaRPr>
          </a:p>
        </p:txBody>
      </p:sp>
      <p:pic>
        <p:nvPicPr>
          <p:cNvPr id="2097186" name="图片 5"/>
          <p:cNvPicPr>
            <a:picLocks noChangeAspect="1"/>
          </p:cNvPicPr>
          <p:nvPr/>
        </p:nvPicPr>
        <p:blipFill>
          <a:blip r:embed="rId1"/>
          <a:stretch>
            <a:fillRect/>
          </a:stretch>
        </p:blipFill>
        <p:spPr>
          <a:xfrm>
            <a:off x="9431655" y="73025"/>
            <a:ext cx="2505710" cy="795020"/>
          </a:xfrm>
          <a:prstGeom prst="rect">
            <a:avLst/>
          </a:prstGeom>
        </p:spPr>
      </p:pic>
      <p:grpSp>
        <p:nvGrpSpPr>
          <p:cNvPr id="103" name="组合 31"/>
          <p:cNvGrpSpPr/>
          <p:nvPr/>
        </p:nvGrpSpPr>
        <p:grpSpPr>
          <a:xfrm>
            <a:off x="528706" y="867990"/>
            <a:ext cx="11158794" cy="0"/>
            <a:chOff x="528706" y="867990"/>
            <a:chExt cx="11158794" cy="0"/>
          </a:xfrm>
        </p:grpSpPr>
        <p:cxnSp>
          <p:nvCxnSpPr>
            <p:cNvPr id="3145758" name="直接连接符 32"/>
            <p:cNvCxnSpPr/>
            <p:nvPr/>
          </p:nvCxnSpPr>
          <p:spPr>
            <a:xfrm>
              <a:off x="528706" y="867990"/>
              <a:ext cx="1115879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45759" name="直接连接符 33"/>
            <p:cNvCxnSpPr/>
            <p:nvPr/>
          </p:nvCxnSpPr>
          <p:spPr>
            <a:xfrm>
              <a:off x="528706" y="867990"/>
              <a:ext cx="589713" cy="0"/>
            </a:xfrm>
            <a:prstGeom prst="line">
              <a:avLst/>
            </a:prstGeom>
            <a:ln w="38100">
              <a:solidFill>
                <a:srgbClr val="2257AE"/>
              </a:solidFill>
            </a:ln>
          </p:spPr>
          <p:style>
            <a:lnRef idx="1">
              <a:schemeClr val="accent1"/>
            </a:lnRef>
            <a:fillRef idx="0">
              <a:schemeClr val="accent1"/>
            </a:fillRef>
            <a:effectRef idx="0">
              <a:schemeClr val="accent1"/>
            </a:effectRef>
            <a:fontRef idx="minor">
              <a:schemeClr val="tx1"/>
            </a:fontRef>
          </p:style>
        </p:cxnSp>
      </p:grpSp>
      <p:sp>
        <p:nvSpPr>
          <p:cNvPr id="1048746" name="文本框 1"/>
          <p:cNvSpPr txBox="1"/>
          <p:nvPr/>
        </p:nvSpPr>
        <p:spPr>
          <a:xfrm>
            <a:off x="755015" y="1184275"/>
            <a:ext cx="10306050" cy="3830955"/>
          </a:xfrm>
          <a:prstGeom prst="rect">
            <a:avLst/>
          </a:prstGeom>
          <a:noFill/>
        </p:spPr>
        <p:txBody>
          <a:bodyPr wrap="square" rtlCol="0">
            <a:spAutoFit/>
          </a:bodyPr>
          <a:p>
            <a:pPr fontAlgn="auto">
              <a:lnSpc>
                <a:spcPct val="150000"/>
              </a:lnSpc>
            </a:pPr>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根据上述实验结果，本研究可得到如下</a:t>
            </a:r>
            <a:r>
              <a:rPr lang="zh-CN" altLang="en-US" b="1">
                <a:solidFill>
                  <a:schemeClr val="tx1"/>
                </a:solidFill>
                <a:latin typeface="Times New Roman" panose="02020603050405020304" pitchFamily="18" charset="0"/>
                <a:cs typeface="Times New Roman" panose="02020603050405020304" pitchFamily="18" charset="0"/>
              </a:rPr>
              <a:t>结论</a:t>
            </a:r>
            <a:r>
              <a:rPr lang="zh-CN" altLang="en-US">
                <a:latin typeface="Times New Roman" panose="02020603050405020304" pitchFamily="18" charset="0"/>
                <a:cs typeface="Times New Roman" panose="02020603050405020304" pitchFamily="18" charset="0"/>
              </a:rPr>
              <a:t>：</a:t>
            </a:r>
            <a:endParaRPr lang="zh-CN" altLang="en-US">
              <a:latin typeface="Times New Roman" panose="02020603050405020304" pitchFamily="18" charset="0"/>
              <a:cs typeface="Times New Roman" panose="02020603050405020304" pitchFamily="18" charset="0"/>
            </a:endParaRPr>
          </a:p>
          <a:p>
            <a:pPr fontAlgn="auto">
              <a:lnSpc>
                <a:spcPct val="150000"/>
              </a:lnSpc>
            </a:pPr>
            <a:r>
              <a:rPr lang="zh-CN" altLang="en-US">
                <a:latin typeface="Times New Roman" panose="02020603050405020304" pitchFamily="18" charset="0"/>
                <a:cs typeface="Times New Roman" panose="02020603050405020304" pitchFamily="18" charset="0"/>
              </a:rPr>
              <a:t>（1）持续的教学目标能够促进OpenNARS的学习效果：教学目标传输频率为</a:t>
            </a:r>
            <a:r>
              <a:rPr lang="zh-CN" altLang="en-US" b="1" u="sng">
                <a:solidFill>
                  <a:srgbClr val="FF0000"/>
                </a:solidFill>
                <a:latin typeface="Times New Roman" panose="02020603050405020304" pitchFamily="18" charset="0"/>
                <a:cs typeface="Times New Roman" panose="02020603050405020304" pitchFamily="18" charset="0"/>
              </a:rPr>
              <a:t>一秒一次</a:t>
            </a:r>
            <a:r>
              <a:rPr lang="zh-CN" altLang="en-US">
                <a:latin typeface="Times New Roman" panose="02020603050405020304" pitchFamily="18" charset="0"/>
                <a:cs typeface="Times New Roman" panose="02020603050405020304" pitchFamily="18" charset="0"/>
              </a:rPr>
              <a:t>时学习效果最佳，与人的动机理论（又称耶克斯—多得森定律）</a:t>
            </a:r>
            <a:r>
              <a:rPr lang="zh-CN" altLang="en-US">
                <a:latin typeface="Times New Roman" panose="02020603050405020304" pitchFamily="18" charset="0"/>
                <a:cs typeface="Times New Roman" panose="02020603050405020304" pitchFamily="18" charset="0"/>
              </a:rPr>
              <a:t>相似。</a:t>
            </a:r>
            <a:endParaRPr lang="zh-CN" altLang="en-US">
              <a:latin typeface="Times New Roman" panose="02020603050405020304" pitchFamily="18" charset="0"/>
              <a:cs typeface="Times New Roman" panose="02020603050405020304" pitchFamily="18" charset="0"/>
            </a:endParaRPr>
          </a:p>
          <a:p>
            <a:pPr fontAlgn="auto">
              <a:lnSpc>
                <a:spcPct val="150000"/>
              </a:lnSpc>
            </a:pPr>
            <a:r>
              <a:rPr lang="zh-CN" altLang="en-US">
                <a:latin typeface="Times New Roman" panose="02020603050405020304" pitchFamily="18" charset="0"/>
                <a:cs typeface="Times New Roman" panose="02020603050405020304" pitchFamily="18" charset="0"/>
              </a:rPr>
              <a:t>（2）适宜的教学内容能够促进OpenNARS的学习效果：教学内容为</a:t>
            </a:r>
            <a:r>
              <a:rPr lang="zh-CN" altLang="en-US" b="1" u="sng">
                <a:solidFill>
                  <a:srgbClr val="FF0000"/>
                </a:solidFill>
                <a:latin typeface="Times New Roman" panose="02020603050405020304" pitchFamily="18" charset="0"/>
                <a:cs typeface="Times New Roman" panose="02020603050405020304" pitchFamily="18" charset="0"/>
              </a:rPr>
              <a:t>连贯且正确的初始经验</a:t>
            </a:r>
            <a:r>
              <a:rPr lang="zh-CN" altLang="en-US">
                <a:latin typeface="Times New Roman" panose="02020603050405020304" pitchFamily="18" charset="0"/>
                <a:cs typeface="Times New Roman" panose="02020603050405020304" pitchFamily="18" charset="0"/>
              </a:rPr>
              <a:t>时学习效果最佳，为人类学生所提倡的</a:t>
            </a:r>
            <a:r>
              <a:rPr lang="en-US" altLang="zh-CN">
                <a:latin typeface="Times New Roman" panose="02020603050405020304" pitchFamily="18" charset="0"/>
                <a:cs typeface="Times New Roman" panose="02020603050405020304" pitchFamily="18" charset="0"/>
              </a:rPr>
              <a:t>“</a:t>
            </a:r>
            <a:r>
              <a:rPr lang="zh-CN" altLang="en-US">
                <a:latin typeface="Times New Roman" panose="02020603050405020304" pitchFamily="18" charset="0"/>
                <a:cs typeface="Times New Roman" panose="02020603050405020304" pitchFamily="18" charset="0"/>
              </a:rPr>
              <a:t>挫折教育</a:t>
            </a:r>
            <a:r>
              <a:rPr lang="en-US" altLang="zh-CN">
                <a:latin typeface="Times New Roman" panose="02020603050405020304" pitchFamily="18" charset="0"/>
                <a:cs typeface="Times New Roman" panose="02020603050405020304" pitchFamily="18" charset="0"/>
              </a:rPr>
              <a:t>”</a:t>
            </a:r>
            <a:r>
              <a:rPr lang="zh-CN" altLang="en-US">
                <a:latin typeface="Times New Roman" panose="02020603050405020304" pitchFamily="18" charset="0"/>
                <a:cs typeface="Times New Roman" panose="02020603050405020304" pitchFamily="18" charset="0"/>
              </a:rPr>
              <a:t>理论上增加了实施</a:t>
            </a:r>
            <a:r>
              <a:rPr lang="zh-CN" altLang="en-US">
                <a:latin typeface="Times New Roman" panose="02020603050405020304" pitchFamily="18" charset="0"/>
                <a:cs typeface="Times New Roman" panose="02020603050405020304" pitchFamily="18" charset="0"/>
              </a:rPr>
              <a:t>前提。</a:t>
            </a:r>
            <a:endParaRPr lang="zh-CN" altLang="en-US">
              <a:latin typeface="Times New Roman" panose="02020603050405020304" pitchFamily="18" charset="0"/>
              <a:cs typeface="Times New Roman" panose="02020603050405020304" pitchFamily="18" charset="0"/>
            </a:endParaRPr>
          </a:p>
          <a:p>
            <a:pPr fontAlgn="auto">
              <a:lnSpc>
                <a:spcPct val="150000"/>
              </a:lnSpc>
            </a:pPr>
            <a:r>
              <a:rPr lang="zh-CN" altLang="en-US">
                <a:latin typeface="Times New Roman" panose="02020603050405020304" pitchFamily="18" charset="0"/>
                <a:cs typeface="Times New Roman" panose="02020603050405020304" pitchFamily="18" charset="0"/>
              </a:rPr>
              <a:t>（3）适合的教学节奏能够促进OpenNARS的学习效果：教学内容传入时间间隔为</a:t>
            </a:r>
            <a:r>
              <a:rPr lang="en-US" altLang="zh-CN" b="1" u="sng">
                <a:solidFill>
                  <a:srgbClr val="FF0000"/>
                </a:solidFill>
                <a:latin typeface="Times New Roman" panose="02020603050405020304" pitchFamily="18" charset="0"/>
                <a:cs typeface="Times New Roman" panose="02020603050405020304" pitchFamily="18" charset="0"/>
              </a:rPr>
              <a:t>3</a:t>
            </a:r>
            <a:r>
              <a:rPr lang="zh-CN" altLang="en-US" b="1" u="sng">
                <a:solidFill>
                  <a:srgbClr val="FF0000"/>
                </a:solidFill>
                <a:latin typeface="Times New Roman" panose="02020603050405020304" pitchFamily="18" charset="0"/>
                <a:cs typeface="Times New Roman" panose="02020603050405020304" pitchFamily="18" charset="0"/>
              </a:rPr>
              <a:t>秒</a:t>
            </a:r>
            <a:r>
              <a:rPr lang="zh-CN" altLang="en-US">
                <a:latin typeface="Times New Roman" panose="02020603050405020304" pitchFamily="18" charset="0"/>
                <a:cs typeface="Times New Roman" panose="02020603050405020304" pitchFamily="18" charset="0"/>
              </a:rPr>
              <a:t>时学习效果最佳，验证了课堂教学过程中</a:t>
            </a:r>
            <a:r>
              <a:rPr lang="en-US" altLang="zh-CN">
                <a:latin typeface="Times New Roman" panose="02020603050405020304" pitchFamily="18" charset="0"/>
                <a:cs typeface="Times New Roman" panose="02020603050405020304" pitchFamily="18" charset="0"/>
              </a:rPr>
              <a:t>“</a:t>
            </a:r>
            <a:r>
              <a:rPr lang="zh-CN" altLang="en-US">
                <a:latin typeface="Times New Roman" panose="02020603050405020304" pitchFamily="18" charset="0"/>
                <a:cs typeface="Times New Roman" panose="02020603050405020304" pitchFamily="18" charset="0"/>
              </a:rPr>
              <a:t>留白</a:t>
            </a:r>
            <a:r>
              <a:rPr lang="en-US" altLang="zh-CN">
                <a:latin typeface="Times New Roman" panose="02020603050405020304" pitchFamily="18" charset="0"/>
                <a:cs typeface="Times New Roman" panose="02020603050405020304" pitchFamily="18" charset="0"/>
              </a:rPr>
              <a:t>”</a:t>
            </a:r>
            <a:r>
              <a:rPr lang="zh-CN" altLang="en-US">
                <a:latin typeface="Times New Roman" panose="02020603050405020304" pitchFamily="18" charset="0"/>
                <a:cs typeface="Times New Roman" panose="02020603050405020304" pitchFamily="18" charset="0"/>
              </a:rPr>
              <a:t>，给出一定用于自主思考的时间的</a:t>
            </a:r>
            <a:r>
              <a:rPr lang="zh-CN" altLang="en-US">
                <a:latin typeface="Times New Roman" panose="02020603050405020304" pitchFamily="18" charset="0"/>
                <a:cs typeface="Times New Roman" panose="02020603050405020304" pitchFamily="18" charset="0"/>
              </a:rPr>
              <a:t>重要性。</a:t>
            </a:r>
            <a:endParaRPr lang="zh-CN" altLang="en-US">
              <a:latin typeface="Times New Roman" panose="02020603050405020304" pitchFamily="18" charset="0"/>
              <a:cs typeface="Times New Roman" panose="02020603050405020304" pitchFamily="18" charset="0"/>
            </a:endParaRPr>
          </a:p>
          <a:p>
            <a:pPr fontAlgn="auto">
              <a:lnSpc>
                <a:spcPct val="150000"/>
              </a:lnSpc>
            </a:pPr>
            <a:r>
              <a:rPr lang="zh-CN" altLang="en-US">
                <a:latin typeface="Times New Roman" panose="02020603050405020304" pitchFamily="18" charset="0"/>
                <a:cs typeface="Times New Roman" panose="02020603050405020304" pitchFamily="18" charset="0"/>
              </a:rPr>
              <a:t>（4）适度的教学空间能够促进OpenNARS的学习效果：教学空间为</a:t>
            </a:r>
            <a:r>
              <a:rPr lang="en-US" altLang="zh-CN" b="1" u="sng">
                <a:solidFill>
                  <a:srgbClr val="FF0000"/>
                </a:solidFill>
                <a:latin typeface="Times New Roman" panose="02020603050405020304" pitchFamily="18" charset="0"/>
                <a:cs typeface="Times New Roman" panose="02020603050405020304" pitchFamily="18" charset="0"/>
              </a:rPr>
              <a:t>3</a:t>
            </a:r>
            <a:r>
              <a:rPr lang="zh-CN" altLang="en-US" b="1" u="sng">
                <a:solidFill>
                  <a:srgbClr val="FF0000"/>
                </a:solidFill>
                <a:latin typeface="Times New Roman" panose="02020603050405020304" pitchFamily="18" charset="0"/>
                <a:cs typeface="Times New Roman" panose="02020603050405020304" pitchFamily="18" charset="0"/>
              </a:rPr>
              <a:t>个单位长度</a:t>
            </a:r>
            <a:r>
              <a:rPr lang="zh-CN" altLang="en-US">
                <a:latin typeface="Times New Roman" panose="02020603050405020304" pitchFamily="18" charset="0"/>
                <a:cs typeface="Times New Roman" panose="02020603050405020304" pitchFamily="18" charset="0"/>
              </a:rPr>
              <a:t>时学习效果最佳，其中单位长度的增加也就意味着信息量的增加，其中需要在认知负荷和信息丰富度两者之间的</a:t>
            </a:r>
            <a:r>
              <a:rPr lang="zh-CN" altLang="en-US">
                <a:latin typeface="Times New Roman" panose="02020603050405020304" pitchFamily="18" charset="0"/>
                <a:cs typeface="Times New Roman" panose="02020603050405020304" pitchFamily="18" charset="0"/>
              </a:rPr>
              <a:t>平衡。</a:t>
            </a:r>
            <a:endParaRPr lang="zh-CN" altLang="en-US">
              <a:latin typeface="Times New Roman" panose="02020603050405020304" pitchFamily="18" charset="0"/>
              <a:cs typeface="Times New Roman" panose="02020603050405020304" pitchFamily="18" charset="0"/>
            </a:endParaRPr>
          </a:p>
        </p:txBody>
      </p:sp>
      <p:sp>
        <p:nvSpPr>
          <p:cNvPr id="1048747" name="下箭头 2"/>
          <p:cNvSpPr/>
          <p:nvPr/>
        </p:nvSpPr>
        <p:spPr>
          <a:xfrm>
            <a:off x="5775325" y="5149215"/>
            <a:ext cx="265430" cy="397510"/>
          </a:xfrm>
          <a:prstGeom prst="downArrow">
            <a:avLst/>
          </a:prstGeom>
        </p:spPr>
        <p:style>
          <a:lnRef idx="1">
            <a:schemeClr val="dk1"/>
          </a:lnRef>
          <a:fillRef idx="3">
            <a:schemeClr val="dk1"/>
          </a:fillRef>
          <a:effectRef idx="2">
            <a:schemeClr val="dk1"/>
          </a:effectRef>
          <a:fontRef idx="minor">
            <a:schemeClr val="lt1"/>
          </a:fontRef>
        </p:style>
        <p:txBody>
          <a:bodyPr rtlCol="0" anchor="ctr"/>
          <a:p>
            <a:pPr algn="ctr"/>
            <a:endParaRPr lang="zh-CN" altLang="en-US"/>
          </a:p>
        </p:txBody>
      </p:sp>
      <p:grpSp>
        <p:nvGrpSpPr>
          <p:cNvPr id="104" name="组合 6"/>
          <p:cNvGrpSpPr/>
          <p:nvPr/>
        </p:nvGrpSpPr>
        <p:grpSpPr>
          <a:xfrm>
            <a:off x="4036060" y="5814695"/>
            <a:ext cx="3687445" cy="517525"/>
            <a:chOff x="6696" y="9157"/>
            <a:chExt cx="5807" cy="815"/>
          </a:xfrm>
          <a:solidFill>
            <a:srgbClr val="2257AE"/>
          </a:solidFill>
        </p:grpSpPr>
        <p:sp>
          <p:nvSpPr>
            <p:cNvPr id="1048748" name="圆角矩形 4"/>
            <p:cNvSpPr/>
            <p:nvPr/>
          </p:nvSpPr>
          <p:spPr>
            <a:xfrm>
              <a:off x="6696" y="9157"/>
              <a:ext cx="5807" cy="815"/>
            </a:xfrm>
            <a:prstGeom prst="roundRect">
              <a:avLst/>
            </a:prstGeom>
            <a:grpFill/>
            <a:ln>
              <a:noFill/>
            </a:ln>
          </p:spPr>
          <p:style>
            <a:lnRef idx="1">
              <a:schemeClr val="accent4"/>
            </a:lnRef>
            <a:fillRef idx="2">
              <a:schemeClr val="accent4"/>
            </a:fillRef>
            <a:effectRef idx="1">
              <a:schemeClr val="accent4"/>
            </a:effectRef>
            <a:fontRef idx="minor">
              <a:schemeClr val="dk1"/>
            </a:fontRef>
          </p:style>
          <p:txBody>
            <a:bodyPr rtlCol="0" anchor="ctr"/>
            <a:p>
              <a:pPr algn="ctr"/>
              <a:endParaRPr lang="zh-CN" altLang="en-US"/>
            </a:p>
          </p:txBody>
        </p:sp>
        <p:sp>
          <p:nvSpPr>
            <p:cNvPr id="1048749" name="文本框 3"/>
            <p:cNvSpPr txBox="1"/>
            <p:nvPr/>
          </p:nvSpPr>
          <p:spPr>
            <a:xfrm>
              <a:off x="6873" y="9315"/>
              <a:ext cx="5393" cy="580"/>
            </a:xfrm>
            <a:prstGeom prst="rect">
              <a:avLst/>
            </a:prstGeom>
            <a:grpFill/>
            <a:ln>
              <a:noFill/>
            </a:ln>
          </p:spPr>
          <p:txBody>
            <a:bodyPr wrap="square" rtlCol="0">
              <a:spAutoFit/>
            </a:bodyPr>
            <a:p>
              <a:r>
                <a:rPr lang="zh-CN" altLang="en-US">
                  <a:solidFill>
                    <a:schemeClr val="bg1"/>
                  </a:solidFill>
                </a:rPr>
                <a:t>故而，验证了</a:t>
              </a:r>
              <a:r>
                <a:rPr lang="zh-CN" altLang="en-US" b="1">
                  <a:solidFill>
                    <a:srgbClr val="FF0000"/>
                  </a:solidFill>
                </a:rPr>
                <a:t>机器教育的有效性</a:t>
              </a:r>
              <a:endParaRPr lang="zh-CN" altLang="en-US" b="1">
                <a:solidFill>
                  <a:srgbClr val="FF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38" name=""/>
        <p:cNvGrpSpPr/>
        <p:nvPr/>
      </p:nvGrpSpPr>
      <p:grpSpPr>
        <a:xfrm>
          <a:off x="0" y="0"/>
          <a:ext cx="0" cy="0"/>
          <a:chOff x="0" y="0"/>
          <a:chExt cx="0" cy="0"/>
        </a:xfrm>
      </p:grpSpPr>
      <p:sp>
        <p:nvSpPr>
          <p:cNvPr id="1048602" name="椭圆 29"/>
          <p:cNvSpPr/>
          <p:nvPr/>
        </p:nvSpPr>
        <p:spPr>
          <a:xfrm>
            <a:off x="3302000" y="635000"/>
            <a:ext cx="5588000" cy="5588000"/>
          </a:xfrm>
          <a:prstGeom prst="ellipse">
            <a:avLst/>
          </a:prstGeom>
          <a:solidFill>
            <a:schemeClr val="bg1"/>
          </a:solidFill>
          <a:ln>
            <a:noFill/>
          </a:ln>
          <a:effectLst>
            <a:outerShdw blurRad="3556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p>
        </p:txBody>
      </p:sp>
      <p:sp>
        <p:nvSpPr>
          <p:cNvPr id="1048603" name="圆: 空心 4"/>
          <p:cNvSpPr/>
          <p:nvPr/>
        </p:nvSpPr>
        <p:spPr>
          <a:xfrm>
            <a:off x="1574800" y="-1092200"/>
            <a:ext cx="9042400" cy="9042400"/>
          </a:xfrm>
          <a:prstGeom prst="donut">
            <a:avLst>
              <a:gd name="adj" fmla="val 6774"/>
            </a:avLst>
          </a:prstGeom>
          <a:gradFill>
            <a:gsLst>
              <a:gs pos="43000">
                <a:srgbClr val="2257AE"/>
              </a:gs>
              <a:gs pos="100000">
                <a:schemeClr val="bg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04" name="文本框 38"/>
          <p:cNvSpPr txBox="1"/>
          <p:nvPr/>
        </p:nvSpPr>
        <p:spPr>
          <a:xfrm>
            <a:off x="3539490" y="3813810"/>
            <a:ext cx="5112385" cy="860425"/>
          </a:xfrm>
          <a:prstGeom prst="rect">
            <a:avLst/>
          </a:prstGeom>
          <a:noFill/>
        </p:spPr>
        <p:txBody>
          <a:bodyPr wrap="square" rtlCol="0">
            <a:spAutoFit/>
          </a:bodyPr>
          <a:p>
            <a:pPr algn="ctr">
              <a:lnSpc>
                <a:spcPct val="125000"/>
              </a:lnSpc>
            </a:pPr>
            <a:r>
              <a:rPr lang="en-US" altLang="zh-CN" sz="4000" dirty="0">
                <a:solidFill>
                  <a:srgbClr val="2257AE"/>
                </a:solidFill>
                <a:latin typeface="方正大标宋简体" panose="02000000000000000000" pitchFamily="2" charset="-122"/>
                <a:ea typeface="方正大标宋简体" panose="02000000000000000000" pitchFamily="2" charset="-122"/>
              </a:rPr>
              <a:t>1. </a:t>
            </a:r>
            <a:r>
              <a:rPr lang="zh-CN" altLang="en-US" sz="4000" dirty="0">
                <a:solidFill>
                  <a:srgbClr val="2257AE"/>
                </a:solidFill>
                <a:latin typeface="方正大标宋简体" panose="02000000000000000000" pitchFamily="2" charset="-122"/>
                <a:ea typeface="方正大标宋简体" panose="02000000000000000000" pitchFamily="2" charset="-122"/>
              </a:rPr>
              <a:t>研究团队</a:t>
            </a:r>
            <a:endParaRPr lang="zh-CN" altLang="en-US" sz="4000" dirty="0">
              <a:solidFill>
                <a:srgbClr val="2257AE"/>
              </a:solidFill>
              <a:latin typeface="方正大标宋简体" panose="02000000000000000000" pitchFamily="2" charset="-122"/>
              <a:ea typeface="方正大标宋简体" panose="02000000000000000000" pitchFamily="2" charset="-122"/>
            </a:endParaRPr>
          </a:p>
        </p:txBody>
      </p:sp>
      <p:pic>
        <p:nvPicPr>
          <p:cNvPr id="2097154" name="图片 4" descr="C:/Users/ccnul/AppData/Local/Temp/kaimatting/20200729003758/output_aiMatting_20200729003803.pngoutput_aiMatting_20200729003803"/>
          <p:cNvPicPr>
            <a:picLocks noChangeAspect="1"/>
          </p:cNvPicPr>
          <p:nvPr/>
        </p:nvPicPr>
        <p:blipFill>
          <a:blip r:embed="rId1"/>
          <a:stretch>
            <a:fillRect/>
          </a:stretch>
        </p:blipFill>
        <p:spPr>
          <a:xfrm>
            <a:off x="5430520" y="1732915"/>
            <a:ext cx="1455420" cy="14579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05" name=""/>
        <p:cNvGrpSpPr/>
        <p:nvPr/>
      </p:nvGrpSpPr>
      <p:grpSpPr>
        <a:xfrm>
          <a:off x="0" y="0"/>
          <a:ext cx="0" cy="0"/>
          <a:chOff x="0" y="0"/>
          <a:chExt cx="0" cy="0"/>
        </a:xfrm>
      </p:grpSpPr>
      <p:sp>
        <p:nvSpPr>
          <p:cNvPr id="1048750" name="椭圆 29"/>
          <p:cNvSpPr/>
          <p:nvPr/>
        </p:nvSpPr>
        <p:spPr>
          <a:xfrm>
            <a:off x="3302000" y="635000"/>
            <a:ext cx="5588000" cy="5588000"/>
          </a:xfrm>
          <a:prstGeom prst="ellipse">
            <a:avLst/>
          </a:prstGeom>
          <a:solidFill>
            <a:schemeClr val="bg1"/>
          </a:solidFill>
          <a:ln>
            <a:noFill/>
          </a:ln>
          <a:effectLst>
            <a:outerShdw blurRad="3556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p>
        </p:txBody>
      </p:sp>
      <p:sp>
        <p:nvSpPr>
          <p:cNvPr id="1048751" name="圆: 空心 4"/>
          <p:cNvSpPr/>
          <p:nvPr/>
        </p:nvSpPr>
        <p:spPr>
          <a:xfrm>
            <a:off x="1574800" y="-1092200"/>
            <a:ext cx="9042400" cy="9042400"/>
          </a:xfrm>
          <a:prstGeom prst="donut">
            <a:avLst>
              <a:gd name="adj" fmla="val 6774"/>
            </a:avLst>
          </a:prstGeom>
          <a:gradFill>
            <a:gsLst>
              <a:gs pos="43000">
                <a:srgbClr val="2257AE"/>
              </a:gs>
              <a:gs pos="100000">
                <a:schemeClr val="bg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52" name="文本框 38"/>
          <p:cNvSpPr txBox="1"/>
          <p:nvPr/>
        </p:nvSpPr>
        <p:spPr>
          <a:xfrm>
            <a:off x="4136390" y="3743960"/>
            <a:ext cx="4043680" cy="860425"/>
          </a:xfrm>
          <a:prstGeom prst="rect">
            <a:avLst/>
          </a:prstGeom>
          <a:noFill/>
        </p:spPr>
        <p:txBody>
          <a:bodyPr wrap="square" rtlCol="0">
            <a:spAutoFit/>
          </a:bodyPr>
          <a:p>
            <a:pPr algn="ctr">
              <a:lnSpc>
                <a:spcPct val="125000"/>
              </a:lnSpc>
            </a:pPr>
            <a:r>
              <a:rPr lang="en-US" altLang="zh-CN" sz="4000" dirty="0">
                <a:solidFill>
                  <a:srgbClr val="2257AE"/>
                </a:solidFill>
                <a:latin typeface="方正大标宋简体" panose="02000000000000000000" pitchFamily="2" charset="-122"/>
                <a:ea typeface="方正大标宋简体" panose="02000000000000000000" pitchFamily="2" charset="-122"/>
              </a:rPr>
              <a:t>4. </a:t>
            </a:r>
            <a:r>
              <a:rPr lang="zh-CN" sz="4000" dirty="0">
                <a:solidFill>
                  <a:srgbClr val="2257AE"/>
                </a:solidFill>
                <a:latin typeface="方正大标宋简体" panose="02000000000000000000" pitchFamily="2" charset="-122"/>
                <a:ea typeface="方正大标宋简体" panose="02000000000000000000" pitchFamily="2" charset="-122"/>
              </a:rPr>
              <a:t>启示与</a:t>
            </a:r>
            <a:r>
              <a:rPr lang="zh-CN" altLang="en-US" sz="4000" dirty="0">
                <a:solidFill>
                  <a:srgbClr val="2257AE"/>
                </a:solidFill>
                <a:latin typeface="方正大标宋简体" panose="02000000000000000000" pitchFamily="2" charset="-122"/>
                <a:ea typeface="方正大标宋简体" panose="02000000000000000000" pitchFamily="2" charset="-122"/>
              </a:rPr>
              <a:t>展望</a:t>
            </a:r>
            <a:endParaRPr lang="zh-CN" altLang="en-US" sz="4000" dirty="0">
              <a:solidFill>
                <a:srgbClr val="2257AE"/>
              </a:solidFill>
              <a:latin typeface="方正大标宋简体" panose="02000000000000000000" pitchFamily="2" charset="-122"/>
              <a:ea typeface="方正大标宋简体" panose="02000000000000000000" pitchFamily="2" charset="-122"/>
            </a:endParaRPr>
          </a:p>
        </p:txBody>
      </p:sp>
      <p:pic>
        <p:nvPicPr>
          <p:cNvPr id="2097187" name="图片 4" descr="C:/Users/ccnul/AppData/Local/Temp/kaimatting/20200729003758/output_aiMatting_20200729003803.pngoutput_aiMatting_20200729003803"/>
          <p:cNvPicPr>
            <a:picLocks noChangeAspect="1"/>
          </p:cNvPicPr>
          <p:nvPr/>
        </p:nvPicPr>
        <p:blipFill>
          <a:blip r:embed="rId1"/>
          <a:stretch>
            <a:fillRect/>
          </a:stretch>
        </p:blipFill>
        <p:spPr>
          <a:xfrm>
            <a:off x="5430520" y="1732915"/>
            <a:ext cx="1455420" cy="14579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06" name=""/>
        <p:cNvGrpSpPr/>
        <p:nvPr/>
      </p:nvGrpSpPr>
      <p:grpSpPr>
        <a:xfrm>
          <a:off x="0" y="0"/>
          <a:ext cx="0" cy="0"/>
          <a:chOff x="0" y="0"/>
          <a:chExt cx="0" cy="0"/>
        </a:xfrm>
      </p:grpSpPr>
      <p:sp>
        <p:nvSpPr>
          <p:cNvPr id="1048753" name="文本占位符 43"/>
          <p:cNvSpPr txBox="1"/>
          <p:nvPr/>
        </p:nvSpPr>
        <p:spPr>
          <a:xfrm>
            <a:off x="400050" y="349250"/>
            <a:ext cx="3084830" cy="478155"/>
          </a:xfrm>
          <a:prstGeom prst="rect">
            <a:avLst/>
          </a:prstGeom>
          <a:noFill/>
          <a:ln>
            <a:noFill/>
          </a:ln>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1" kern="1200" dirty="0">
                <a:solidFill>
                  <a:schemeClr val="accent2"/>
                </a:solidFill>
                <a:latin typeface="思源宋体 CN Heavy" panose="02020900000000000000" pitchFamily="18" charset="-122"/>
                <a:ea typeface="思源宋体 CN Heavy" panose="020209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smtClean="0">
                <a:solidFill>
                  <a:schemeClr val="tx1">
                    <a:lumMod val="85000"/>
                    <a:lumOff val="15000"/>
                  </a:schemeClr>
                </a:solidFill>
                <a:latin typeface="微软雅黑" panose="020B0503020204020204" charset="-122"/>
                <a:ea typeface="微软雅黑" panose="020B0503020204020204" charset="-122"/>
              </a:rPr>
              <a:t>4.1 </a:t>
            </a:r>
            <a:r>
              <a:rPr sz="2800" b="0" smtClean="0">
                <a:solidFill>
                  <a:schemeClr val="tx1">
                    <a:lumMod val="85000"/>
                    <a:lumOff val="15000"/>
                  </a:schemeClr>
                </a:solidFill>
                <a:latin typeface="微软雅黑" panose="020B0503020204020204" charset="-122"/>
                <a:ea typeface="微软雅黑" panose="020B0503020204020204" charset="-122"/>
              </a:rPr>
              <a:t>启示</a:t>
            </a:r>
            <a:endParaRPr sz="2800" b="0" smtClean="0">
              <a:solidFill>
                <a:schemeClr val="tx1">
                  <a:lumMod val="85000"/>
                  <a:lumOff val="15000"/>
                </a:schemeClr>
              </a:solidFill>
              <a:latin typeface="微软雅黑" panose="020B0503020204020204" charset="-122"/>
              <a:ea typeface="微软雅黑" panose="020B0503020204020204" charset="-122"/>
            </a:endParaRPr>
          </a:p>
        </p:txBody>
      </p:sp>
      <p:pic>
        <p:nvPicPr>
          <p:cNvPr id="2097188" name="图片 5"/>
          <p:cNvPicPr>
            <a:picLocks noChangeAspect="1"/>
          </p:cNvPicPr>
          <p:nvPr/>
        </p:nvPicPr>
        <p:blipFill>
          <a:blip r:embed="rId1"/>
          <a:stretch>
            <a:fillRect/>
          </a:stretch>
        </p:blipFill>
        <p:spPr>
          <a:xfrm>
            <a:off x="9431655" y="73025"/>
            <a:ext cx="2505710" cy="795020"/>
          </a:xfrm>
          <a:prstGeom prst="rect">
            <a:avLst/>
          </a:prstGeom>
        </p:spPr>
      </p:pic>
      <p:grpSp>
        <p:nvGrpSpPr>
          <p:cNvPr id="107" name="组合 31"/>
          <p:cNvGrpSpPr/>
          <p:nvPr/>
        </p:nvGrpSpPr>
        <p:grpSpPr>
          <a:xfrm>
            <a:off x="528706" y="867990"/>
            <a:ext cx="11158794" cy="0"/>
            <a:chOff x="528706" y="867990"/>
            <a:chExt cx="11158794" cy="0"/>
          </a:xfrm>
        </p:grpSpPr>
        <p:cxnSp>
          <p:nvCxnSpPr>
            <p:cNvPr id="3145760" name="直接连接符 32"/>
            <p:cNvCxnSpPr/>
            <p:nvPr/>
          </p:nvCxnSpPr>
          <p:spPr>
            <a:xfrm>
              <a:off x="528706" y="867990"/>
              <a:ext cx="1115879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45761" name="直接连接符 33"/>
            <p:cNvCxnSpPr/>
            <p:nvPr/>
          </p:nvCxnSpPr>
          <p:spPr>
            <a:xfrm>
              <a:off x="528706" y="867990"/>
              <a:ext cx="589713" cy="0"/>
            </a:xfrm>
            <a:prstGeom prst="line">
              <a:avLst/>
            </a:prstGeom>
            <a:ln w="38100">
              <a:solidFill>
                <a:srgbClr val="2257AE"/>
              </a:solidFill>
            </a:ln>
          </p:spPr>
          <p:style>
            <a:lnRef idx="1">
              <a:schemeClr val="accent1"/>
            </a:lnRef>
            <a:fillRef idx="0">
              <a:schemeClr val="accent1"/>
            </a:fillRef>
            <a:effectRef idx="0">
              <a:schemeClr val="accent1"/>
            </a:effectRef>
            <a:fontRef idx="minor">
              <a:schemeClr val="tx1"/>
            </a:fontRef>
          </p:style>
        </p:cxnSp>
      </p:grpSp>
      <p:sp>
        <p:nvSpPr>
          <p:cNvPr id="1048754" name="矩形 29"/>
          <p:cNvSpPr/>
          <p:nvPr>
            <p:custDataLst>
              <p:tags r:id="rId2"/>
            </p:custDataLst>
          </p:nvPr>
        </p:nvSpPr>
        <p:spPr>
          <a:xfrm>
            <a:off x="1" y="661012"/>
            <a:ext cx="88135" cy="969484"/>
          </a:xfrm>
          <a:prstGeom prst="rect">
            <a:avLst/>
          </a:prstGeom>
          <a:solidFill>
            <a:sysClr val="window" lastClr="FFFFFF">
              <a:lumMod val="8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endParaRPr lang="zh-CN" altLang="en-US" sz="900">
              <a:solidFill>
                <a:prstClr val="white"/>
              </a:solidFill>
              <a:latin typeface="微软雅黑" panose="020B0503020204020204" charset="-122"/>
              <a:ea typeface="微软雅黑" panose="020B0503020204020204" charset="-122"/>
            </a:endParaRPr>
          </a:p>
        </p:txBody>
      </p:sp>
      <p:sp>
        <p:nvSpPr>
          <p:cNvPr id="1048758" name="Freeform 4"/>
          <p:cNvSpPr/>
          <p:nvPr>
            <p:custDataLst>
              <p:tags r:id="rId3"/>
            </p:custDataLst>
          </p:nvPr>
        </p:nvSpPr>
        <p:spPr bwMode="auto">
          <a:xfrm>
            <a:off x="1328699" y="1840738"/>
            <a:ext cx="3695598" cy="3201854"/>
          </a:xfrm>
          <a:custGeom>
            <a:avLst/>
            <a:gdLst>
              <a:gd name="T0" fmla="*/ 103 w 208"/>
              <a:gd name="T1" fmla="*/ 180 h 180"/>
              <a:gd name="T2" fmla="*/ 21 w 208"/>
              <a:gd name="T3" fmla="*/ 180 h 180"/>
              <a:gd name="T4" fmla="*/ 9 w 208"/>
              <a:gd name="T5" fmla="*/ 160 h 180"/>
              <a:gd name="T6" fmla="*/ 92 w 208"/>
              <a:gd name="T7" fmla="*/ 14 h 180"/>
              <a:gd name="T8" fmla="*/ 115 w 208"/>
              <a:gd name="T9" fmla="*/ 13 h 180"/>
              <a:gd name="T10" fmla="*/ 199 w 208"/>
              <a:gd name="T11" fmla="*/ 159 h 180"/>
              <a:gd name="T12" fmla="*/ 185 w 208"/>
              <a:gd name="T13" fmla="*/ 180 h 180"/>
              <a:gd name="T14" fmla="*/ 103 w 20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180">
                <a:moveTo>
                  <a:pt x="103" y="180"/>
                </a:moveTo>
                <a:cubicBezTo>
                  <a:pt x="76" y="180"/>
                  <a:pt x="49" y="180"/>
                  <a:pt x="21" y="180"/>
                </a:cubicBezTo>
                <a:cubicBezTo>
                  <a:pt x="4" y="180"/>
                  <a:pt x="0" y="175"/>
                  <a:pt x="9" y="160"/>
                </a:cubicBezTo>
                <a:cubicBezTo>
                  <a:pt x="36" y="111"/>
                  <a:pt x="64" y="63"/>
                  <a:pt x="92" y="14"/>
                </a:cubicBezTo>
                <a:cubicBezTo>
                  <a:pt x="99" y="1"/>
                  <a:pt x="107" y="0"/>
                  <a:pt x="115" y="13"/>
                </a:cubicBezTo>
                <a:cubicBezTo>
                  <a:pt x="143" y="62"/>
                  <a:pt x="171" y="110"/>
                  <a:pt x="199" y="159"/>
                </a:cubicBezTo>
                <a:cubicBezTo>
                  <a:pt x="208" y="175"/>
                  <a:pt x="205" y="180"/>
                  <a:pt x="185" y="180"/>
                </a:cubicBezTo>
                <a:cubicBezTo>
                  <a:pt x="158" y="180"/>
                  <a:pt x="131" y="180"/>
                  <a:pt x="103" y="180"/>
                </a:cubicBezTo>
                <a:close/>
              </a:path>
            </a:pathLst>
          </a:custGeom>
          <a:solidFill>
            <a:srgbClr val="1AA3AA"/>
          </a:solidFill>
          <a:ln>
            <a:noFill/>
          </a:ln>
          <a:effectLst>
            <a:outerShdw blurRad="254000" dist="101600" dir="18900000" algn="bl" rotWithShape="0">
              <a:prstClr val="black">
                <a:alpha val="40000"/>
              </a:prstClr>
            </a:outerShdw>
          </a:effectLst>
        </p:spPr>
        <p:txBody>
          <a:bodyPr vert="horz" wrap="square" lIns="55418" tIns="27709" rIns="55418" bIns="27709" numCol="1" anchor="t" anchorCtr="0" compatLnSpc="1">
            <a:normAutofit/>
          </a:bodyPr>
          <a:p>
            <a:pPr>
              <a:lnSpc>
                <a:spcPct val="120000"/>
              </a:lnSpc>
            </a:pPr>
            <a:endParaRPr lang="en-IN" sz="1090">
              <a:latin typeface="微软雅黑" panose="020B0503020204020204" charset="-122"/>
              <a:ea typeface="微软雅黑" panose="020B0503020204020204" charset="-122"/>
            </a:endParaRPr>
          </a:p>
        </p:txBody>
      </p:sp>
      <p:sp>
        <p:nvSpPr>
          <p:cNvPr id="1048759" name="Freeform 5"/>
          <p:cNvSpPr/>
          <p:nvPr>
            <p:custDataLst>
              <p:tags r:id="rId4"/>
            </p:custDataLst>
          </p:nvPr>
        </p:nvSpPr>
        <p:spPr bwMode="auto">
          <a:xfrm>
            <a:off x="2752499" y="2295824"/>
            <a:ext cx="3170335" cy="2746768"/>
          </a:xfrm>
          <a:custGeom>
            <a:avLst/>
            <a:gdLst>
              <a:gd name="T0" fmla="*/ 103 w 208"/>
              <a:gd name="T1" fmla="*/ 180 h 180"/>
              <a:gd name="T2" fmla="*/ 21 w 208"/>
              <a:gd name="T3" fmla="*/ 180 h 180"/>
              <a:gd name="T4" fmla="*/ 9 w 208"/>
              <a:gd name="T5" fmla="*/ 160 h 180"/>
              <a:gd name="T6" fmla="*/ 92 w 208"/>
              <a:gd name="T7" fmla="*/ 14 h 180"/>
              <a:gd name="T8" fmla="*/ 115 w 208"/>
              <a:gd name="T9" fmla="*/ 13 h 180"/>
              <a:gd name="T10" fmla="*/ 199 w 208"/>
              <a:gd name="T11" fmla="*/ 159 h 180"/>
              <a:gd name="T12" fmla="*/ 185 w 208"/>
              <a:gd name="T13" fmla="*/ 180 h 180"/>
              <a:gd name="T14" fmla="*/ 103 w 20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180">
                <a:moveTo>
                  <a:pt x="103" y="180"/>
                </a:moveTo>
                <a:cubicBezTo>
                  <a:pt x="76" y="180"/>
                  <a:pt x="49" y="180"/>
                  <a:pt x="21" y="180"/>
                </a:cubicBezTo>
                <a:cubicBezTo>
                  <a:pt x="4" y="180"/>
                  <a:pt x="0" y="175"/>
                  <a:pt x="9" y="160"/>
                </a:cubicBezTo>
                <a:cubicBezTo>
                  <a:pt x="36" y="111"/>
                  <a:pt x="64" y="63"/>
                  <a:pt x="92" y="14"/>
                </a:cubicBezTo>
                <a:cubicBezTo>
                  <a:pt x="99" y="1"/>
                  <a:pt x="107" y="0"/>
                  <a:pt x="115" y="13"/>
                </a:cubicBezTo>
                <a:cubicBezTo>
                  <a:pt x="143" y="62"/>
                  <a:pt x="171" y="110"/>
                  <a:pt x="199" y="159"/>
                </a:cubicBezTo>
                <a:cubicBezTo>
                  <a:pt x="208" y="175"/>
                  <a:pt x="205" y="180"/>
                  <a:pt x="185" y="180"/>
                </a:cubicBezTo>
                <a:cubicBezTo>
                  <a:pt x="158" y="180"/>
                  <a:pt x="131" y="180"/>
                  <a:pt x="103" y="180"/>
                </a:cubicBezTo>
                <a:close/>
              </a:path>
            </a:pathLst>
          </a:custGeom>
          <a:solidFill>
            <a:srgbClr val="3498DB"/>
          </a:solidFill>
          <a:ln>
            <a:noFill/>
          </a:ln>
          <a:effectLst>
            <a:outerShdw blurRad="254000" dist="101600" dir="18900000" algn="bl" rotWithShape="0">
              <a:prstClr val="black">
                <a:alpha val="40000"/>
              </a:prstClr>
            </a:outerShdw>
          </a:effectLst>
        </p:spPr>
        <p:txBody>
          <a:bodyPr vert="horz" wrap="square" lIns="55418" tIns="27709" rIns="55418" bIns="27709" numCol="1" anchor="t" anchorCtr="0" compatLnSpc="1">
            <a:normAutofit/>
          </a:bodyPr>
          <a:p>
            <a:pPr>
              <a:lnSpc>
                <a:spcPct val="120000"/>
              </a:lnSpc>
            </a:pPr>
            <a:endParaRPr lang="en-IN" sz="1090">
              <a:latin typeface="微软雅黑" panose="020B0503020204020204" charset="-122"/>
              <a:ea typeface="微软雅黑" panose="020B0503020204020204" charset="-122"/>
            </a:endParaRPr>
          </a:p>
        </p:txBody>
      </p:sp>
      <p:sp>
        <p:nvSpPr>
          <p:cNvPr id="1048760" name="Freeform 6"/>
          <p:cNvSpPr/>
          <p:nvPr>
            <p:custDataLst>
              <p:tags r:id="rId5"/>
            </p:custDataLst>
          </p:nvPr>
        </p:nvSpPr>
        <p:spPr bwMode="auto">
          <a:xfrm>
            <a:off x="848897" y="2759035"/>
            <a:ext cx="2635693" cy="2283555"/>
          </a:xfrm>
          <a:custGeom>
            <a:avLst/>
            <a:gdLst>
              <a:gd name="T0" fmla="*/ 103 w 208"/>
              <a:gd name="T1" fmla="*/ 180 h 180"/>
              <a:gd name="T2" fmla="*/ 21 w 208"/>
              <a:gd name="T3" fmla="*/ 180 h 180"/>
              <a:gd name="T4" fmla="*/ 9 w 208"/>
              <a:gd name="T5" fmla="*/ 160 h 180"/>
              <a:gd name="T6" fmla="*/ 92 w 208"/>
              <a:gd name="T7" fmla="*/ 14 h 180"/>
              <a:gd name="T8" fmla="*/ 115 w 208"/>
              <a:gd name="T9" fmla="*/ 13 h 180"/>
              <a:gd name="T10" fmla="*/ 199 w 208"/>
              <a:gd name="T11" fmla="*/ 159 h 180"/>
              <a:gd name="T12" fmla="*/ 185 w 208"/>
              <a:gd name="T13" fmla="*/ 180 h 180"/>
              <a:gd name="T14" fmla="*/ 103 w 208"/>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180">
                <a:moveTo>
                  <a:pt x="103" y="180"/>
                </a:moveTo>
                <a:cubicBezTo>
                  <a:pt x="76" y="180"/>
                  <a:pt x="49" y="180"/>
                  <a:pt x="21" y="180"/>
                </a:cubicBezTo>
                <a:cubicBezTo>
                  <a:pt x="4" y="180"/>
                  <a:pt x="0" y="175"/>
                  <a:pt x="9" y="160"/>
                </a:cubicBezTo>
                <a:cubicBezTo>
                  <a:pt x="36" y="111"/>
                  <a:pt x="64" y="63"/>
                  <a:pt x="92" y="14"/>
                </a:cubicBezTo>
                <a:cubicBezTo>
                  <a:pt x="99" y="1"/>
                  <a:pt x="107" y="0"/>
                  <a:pt x="115" y="13"/>
                </a:cubicBezTo>
                <a:cubicBezTo>
                  <a:pt x="143" y="62"/>
                  <a:pt x="171" y="110"/>
                  <a:pt x="199" y="159"/>
                </a:cubicBezTo>
                <a:cubicBezTo>
                  <a:pt x="208" y="175"/>
                  <a:pt x="205" y="180"/>
                  <a:pt x="185" y="180"/>
                </a:cubicBezTo>
                <a:cubicBezTo>
                  <a:pt x="158" y="180"/>
                  <a:pt x="131" y="180"/>
                  <a:pt x="103" y="180"/>
                </a:cubicBezTo>
                <a:close/>
              </a:path>
            </a:pathLst>
          </a:custGeom>
          <a:solidFill>
            <a:srgbClr val="1F74AD"/>
          </a:solidFill>
          <a:ln>
            <a:noFill/>
          </a:ln>
          <a:effectLst>
            <a:outerShdw blurRad="254000" dist="101600" dir="18900000" algn="bl" rotWithShape="0">
              <a:prstClr val="black">
                <a:alpha val="40000"/>
              </a:prstClr>
            </a:outerShdw>
          </a:effectLst>
        </p:spPr>
        <p:txBody>
          <a:bodyPr vert="horz" wrap="square" lIns="55418" tIns="27709" rIns="55418" bIns="27709" numCol="1" anchor="t" anchorCtr="0" compatLnSpc="1">
            <a:normAutofit/>
          </a:bodyPr>
          <a:p>
            <a:pPr>
              <a:lnSpc>
                <a:spcPct val="120000"/>
              </a:lnSpc>
            </a:pPr>
            <a:endParaRPr lang="en-IN" sz="1090">
              <a:latin typeface="微软雅黑" panose="020B0503020204020204" charset="-122"/>
              <a:ea typeface="微软雅黑" panose="020B0503020204020204" charset="-122"/>
            </a:endParaRPr>
          </a:p>
        </p:txBody>
      </p:sp>
      <p:sp>
        <p:nvSpPr>
          <p:cNvPr id="1048761" name="TextBox 15"/>
          <p:cNvSpPr txBox="1"/>
          <p:nvPr>
            <p:custDataLst>
              <p:tags r:id="rId6"/>
            </p:custDataLst>
          </p:nvPr>
        </p:nvSpPr>
        <p:spPr>
          <a:xfrm>
            <a:off x="2999752" y="2056354"/>
            <a:ext cx="353208" cy="315250"/>
          </a:xfrm>
          <a:prstGeom prst="rect">
            <a:avLst/>
          </a:prstGeom>
          <a:noFill/>
        </p:spPr>
        <p:txBody>
          <a:bodyPr wrap="none" rtlCol="0">
            <a:normAutofit fontScale="69072" lnSpcReduction="20000"/>
          </a:bodyPr>
          <a:p>
            <a:pPr>
              <a:lnSpc>
                <a:spcPct val="120000"/>
              </a:lnSpc>
            </a:pPr>
            <a:r>
              <a:rPr lang="en-US" sz="1940">
                <a:solidFill>
                  <a:srgbClr val="E7E6E6"/>
                </a:solidFill>
                <a:latin typeface="微软雅黑" panose="020B0503020204020204" charset="-122"/>
                <a:ea typeface="微软雅黑" panose="020B0503020204020204" charset="-122"/>
              </a:rPr>
              <a:t>03</a:t>
            </a:r>
            <a:endParaRPr lang="en-US" sz="1940">
              <a:solidFill>
                <a:srgbClr val="E7E6E6"/>
              </a:solidFill>
              <a:latin typeface="微软雅黑" panose="020B0503020204020204" charset="-122"/>
              <a:ea typeface="微软雅黑" panose="020B0503020204020204" charset="-122"/>
            </a:endParaRPr>
          </a:p>
        </p:txBody>
      </p:sp>
      <p:sp>
        <p:nvSpPr>
          <p:cNvPr id="1048762" name="TextBox 16"/>
          <p:cNvSpPr txBox="1"/>
          <p:nvPr>
            <p:custDataLst>
              <p:tags r:id="rId7"/>
            </p:custDataLst>
          </p:nvPr>
        </p:nvSpPr>
        <p:spPr>
          <a:xfrm>
            <a:off x="5395829" y="4728434"/>
            <a:ext cx="353208" cy="315250"/>
          </a:xfrm>
          <a:prstGeom prst="rect">
            <a:avLst/>
          </a:prstGeom>
          <a:noFill/>
        </p:spPr>
        <p:txBody>
          <a:bodyPr wrap="none" rtlCol="0">
            <a:normAutofit fontScale="69072" lnSpcReduction="20000"/>
          </a:bodyPr>
          <a:p>
            <a:pPr>
              <a:lnSpc>
                <a:spcPct val="120000"/>
              </a:lnSpc>
            </a:pPr>
            <a:r>
              <a:rPr lang="en-US" sz="1940">
                <a:solidFill>
                  <a:srgbClr val="E7E6E6"/>
                </a:solidFill>
                <a:latin typeface="微软雅黑" panose="020B0503020204020204" charset="-122"/>
                <a:ea typeface="微软雅黑" panose="020B0503020204020204" charset="-122"/>
              </a:rPr>
              <a:t>02</a:t>
            </a:r>
            <a:endParaRPr lang="en-US" sz="1940">
              <a:solidFill>
                <a:srgbClr val="E7E6E6"/>
              </a:solidFill>
              <a:latin typeface="微软雅黑" panose="020B0503020204020204" charset="-122"/>
              <a:ea typeface="微软雅黑" panose="020B0503020204020204" charset="-122"/>
            </a:endParaRPr>
          </a:p>
        </p:txBody>
      </p:sp>
      <p:sp>
        <p:nvSpPr>
          <p:cNvPr id="1048763" name="TextBox 17"/>
          <p:cNvSpPr txBox="1"/>
          <p:nvPr>
            <p:custDataLst>
              <p:tags r:id="rId8"/>
            </p:custDataLst>
          </p:nvPr>
        </p:nvSpPr>
        <p:spPr>
          <a:xfrm>
            <a:off x="975183" y="4727799"/>
            <a:ext cx="353208" cy="315250"/>
          </a:xfrm>
          <a:prstGeom prst="rect">
            <a:avLst/>
          </a:prstGeom>
          <a:noFill/>
        </p:spPr>
        <p:txBody>
          <a:bodyPr wrap="none" rtlCol="0">
            <a:normAutofit fontScale="69072" lnSpcReduction="20000"/>
          </a:bodyPr>
          <a:p>
            <a:pPr>
              <a:lnSpc>
                <a:spcPct val="120000"/>
              </a:lnSpc>
            </a:pPr>
            <a:r>
              <a:rPr lang="en-US" sz="1940">
                <a:solidFill>
                  <a:srgbClr val="E7E6E6"/>
                </a:solidFill>
                <a:latin typeface="微软雅黑" panose="020B0503020204020204" charset="-122"/>
                <a:ea typeface="微软雅黑" panose="020B0503020204020204" charset="-122"/>
              </a:rPr>
              <a:t>01</a:t>
            </a:r>
            <a:endParaRPr lang="en-US" sz="1940">
              <a:solidFill>
                <a:srgbClr val="E7E6E6"/>
              </a:solidFill>
              <a:latin typeface="微软雅黑" panose="020B0503020204020204" charset="-122"/>
              <a:ea typeface="微软雅黑" panose="020B0503020204020204" charset="-122"/>
            </a:endParaRPr>
          </a:p>
        </p:txBody>
      </p:sp>
      <p:sp>
        <p:nvSpPr>
          <p:cNvPr id="1048764" name="Oval 49"/>
          <p:cNvSpPr/>
          <p:nvPr>
            <p:custDataLst>
              <p:tags r:id="rId9"/>
            </p:custDataLst>
          </p:nvPr>
        </p:nvSpPr>
        <p:spPr>
          <a:xfrm>
            <a:off x="7473950" y="2371090"/>
            <a:ext cx="441325" cy="441325"/>
          </a:xfrm>
          <a:prstGeom prst="ellipse">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r>
              <a:rPr lang="en-US" sz="1090" dirty="0">
                <a:solidFill>
                  <a:srgbClr val="E7E6E6"/>
                </a:solidFill>
                <a:latin typeface="微软雅黑" panose="020B0503020204020204" charset="-122"/>
                <a:ea typeface="微软雅黑" panose="020B0503020204020204" charset="-122"/>
              </a:rPr>
              <a:t>1</a:t>
            </a:r>
            <a:endParaRPr lang="en-US" sz="1090" dirty="0">
              <a:solidFill>
                <a:srgbClr val="E7E6E6"/>
              </a:solidFill>
              <a:latin typeface="微软雅黑" panose="020B0503020204020204" charset="-122"/>
              <a:ea typeface="微软雅黑" panose="020B0503020204020204" charset="-122"/>
            </a:endParaRPr>
          </a:p>
        </p:txBody>
      </p:sp>
      <p:sp>
        <p:nvSpPr>
          <p:cNvPr id="1048765" name="Rectangle 50"/>
          <p:cNvSpPr/>
          <p:nvPr>
            <p:custDataLst>
              <p:tags r:id="rId10"/>
            </p:custDataLst>
          </p:nvPr>
        </p:nvSpPr>
        <p:spPr>
          <a:xfrm>
            <a:off x="8234680" y="2364740"/>
            <a:ext cx="3357245" cy="325755"/>
          </a:xfrm>
          <a:prstGeom prst="rect">
            <a:avLst/>
          </a:prstGeom>
        </p:spPr>
        <p:txBody>
          <a:bodyPr wrap="square" lIns="90000" rIns="90000" bIns="46800"/>
          <a:p>
            <a:pPr>
              <a:lnSpc>
                <a:spcPct val="120000"/>
              </a:lnSpc>
            </a:pPr>
            <a:r>
              <a:rPr lang="zh-CN" altLang="en-US">
                <a:sym typeface="+mn-ea"/>
              </a:rPr>
              <a:t>动机系统的重要性和复杂性</a:t>
            </a:r>
            <a:endParaRPr lang="zh-CN" altLang="en-US" spc="150" dirty="0">
              <a:solidFill>
                <a:sysClr val="window" lastClr="FFFFFF">
                  <a:lumMod val="65000"/>
                </a:sysClr>
              </a:solidFill>
              <a:latin typeface="微软雅黑" panose="020B0503020204020204" charset="-122"/>
              <a:ea typeface="微软雅黑" panose="020B0503020204020204" charset="-122"/>
              <a:sym typeface="+mn-ea"/>
            </a:endParaRPr>
          </a:p>
        </p:txBody>
      </p:sp>
      <p:sp>
        <p:nvSpPr>
          <p:cNvPr id="1048766" name="Oval 53"/>
          <p:cNvSpPr/>
          <p:nvPr>
            <p:custDataLst>
              <p:tags r:id="rId11"/>
            </p:custDataLst>
          </p:nvPr>
        </p:nvSpPr>
        <p:spPr>
          <a:xfrm>
            <a:off x="7473950" y="3221355"/>
            <a:ext cx="441325" cy="441325"/>
          </a:xfrm>
          <a:prstGeom prst="ellipse">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r>
              <a:rPr lang="en-US" sz="1090" dirty="0">
                <a:solidFill>
                  <a:srgbClr val="E7E6E6"/>
                </a:solidFill>
                <a:latin typeface="微软雅黑" panose="020B0503020204020204" charset="-122"/>
                <a:ea typeface="微软雅黑" panose="020B0503020204020204" charset="-122"/>
              </a:rPr>
              <a:t>2</a:t>
            </a:r>
            <a:endParaRPr lang="en-US" sz="1090" dirty="0">
              <a:solidFill>
                <a:srgbClr val="E7E6E6"/>
              </a:solidFill>
              <a:latin typeface="微软雅黑" panose="020B0503020204020204" charset="-122"/>
              <a:ea typeface="微软雅黑" panose="020B0503020204020204" charset="-122"/>
            </a:endParaRPr>
          </a:p>
        </p:txBody>
      </p:sp>
      <p:sp>
        <p:nvSpPr>
          <p:cNvPr id="1048767" name="Rectangle 54"/>
          <p:cNvSpPr/>
          <p:nvPr>
            <p:custDataLst>
              <p:tags r:id="rId12"/>
            </p:custDataLst>
          </p:nvPr>
        </p:nvSpPr>
        <p:spPr>
          <a:xfrm>
            <a:off x="8234680" y="3240405"/>
            <a:ext cx="3357245" cy="325755"/>
          </a:xfrm>
          <a:prstGeom prst="rect">
            <a:avLst/>
          </a:prstGeom>
        </p:spPr>
        <p:txBody>
          <a:bodyPr wrap="square" lIns="90000" rIns="90000" bIns="46800"/>
          <a:p>
            <a:pPr>
              <a:lnSpc>
                <a:spcPct val="120000"/>
              </a:lnSpc>
            </a:pPr>
            <a:r>
              <a:rPr lang="zh-CN" altLang="en-US">
                <a:sym typeface="+mn-ea"/>
              </a:rPr>
              <a:t>学习者角色与学习科学</a:t>
            </a:r>
            <a:endParaRPr lang="zh-CN" altLang="en-US" spc="150" dirty="0">
              <a:solidFill>
                <a:sysClr val="window" lastClr="FFFFFF">
                  <a:lumMod val="65000"/>
                </a:sysClr>
              </a:solidFill>
              <a:latin typeface="微软雅黑" panose="020B0503020204020204" charset="-122"/>
              <a:ea typeface="微软雅黑" panose="020B0503020204020204" charset="-122"/>
              <a:sym typeface="+mn-ea"/>
            </a:endParaRPr>
          </a:p>
        </p:txBody>
      </p:sp>
      <p:sp>
        <p:nvSpPr>
          <p:cNvPr id="1048768" name="Oval 56"/>
          <p:cNvSpPr/>
          <p:nvPr>
            <p:custDataLst>
              <p:tags r:id="rId13"/>
            </p:custDataLst>
          </p:nvPr>
        </p:nvSpPr>
        <p:spPr>
          <a:xfrm>
            <a:off x="7473950" y="4071620"/>
            <a:ext cx="441325" cy="441325"/>
          </a:xfrm>
          <a:prstGeom prst="ellipse">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lnSpc>
                <a:spcPct val="120000"/>
              </a:lnSpc>
            </a:pPr>
            <a:r>
              <a:rPr lang="en-US" sz="1090" dirty="0">
                <a:solidFill>
                  <a:srgbClr val="E7E6E6"/>
                </a:solidFill>
                <a:latin typeface="微软雅黑" panose="020B0503020204020204" charset="-122"/>
                <a:ea typeface="微软雅黑" panose="020B0503020204020204" charset="-122"/>
              </a:rPr>
              <a:t>3</a:t>
            </a:r>
            <a:endParaRPr lang="en-US" sz="1090" dirty="0">
              <a:solidFill>
                <a:srgbClr val="E7E6E6"/>
              </a:solidFill>
              <a:latin typeface="微软雅黑" panose="020B0503020204020204" charset="-122"/>
              <a:ea typeface="微软雅黑" panose="020B0503020204020204" charset="-122"/>
            </a:endParaRPr>
          </a:p>
        </p:txBody>
      </p:sp>
      <p:sp>
        <p:nvSpPr>
          <p:cNvPr id="1048769" name="Rectangle 57"/>
          <p:cNvSpPr/>
          <p:nvPr>
            <p:custDataLst>
              <p:tags r:id="rId14"/>
            </p:custDataLst>
          </p:nvPr>
        </p:nvSpPr>
        <p:spPr>
          <a:xfrm>
            <a:off x="8234680" y="4090670"/>
            <a:ext cx="3357245" cy="325755"/>
          </a:xfrm>
          <a:prstGeom prst="rect">
            <a:avLst/>
          </a:prstGeom>
        </p:spPr>
        <p:txBody>
          <a:bodyPr wrap="square" lIns="90000" rIns="90000" bIns="46800"/>
          <a:p>
            <a:pPr>
              <a:lnSpc>
                <a:spcPct val="120000"/>
              </a:lnSpc>
            </a:pPr>
            <a:r>
              <a:rPr lang="zh-CN" altLang="en-US">
                <a:sym typeface="+mn-ea"/>
              </a:rPr>
              <a:t>虚拟与模拟的差异</a:t>
            </a:r>
            <a:endParaRPr lang="zh-CN" altLang="en-US" spc="150" dirty="0">
              <a:solidFill>
                <a:sysClr val="window" lastClr="FFFFFF">
                  <a:lumMod val="65000"/>
                </a:sysClr>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pic>
        <p:nvPicPr>
          <p:cNvPr id="7" name="图片 6"/>
          <p:cNvPicPr>
            <a:picLocks noChangeAspect="1"/>
          </p:cNvPicPr>
          <p:nvPr/>
        </p:nvPicPr>
        <p:blipFill>
          <a:blip r:embed="rId1"/>
          <a:srcRect t="15879"/>
          <a:stretch>
            <a:fillRect/>
          </a:stretch>
        </p:blipFill>
        <p:spPr>
          <a:xfrm>
            <a:off x="2432685" y="1244600"/>
            <a:ext cx="3253105" cy="2306320"/>
          </a:xfrm>
          <a:prstGeom prst="rect">
            <a:avLst/>
          </a:prstGeom>
        </p:spPr>
      </p:pic>
      <p:pic>
        <p:nvPicPr>
          <p:cNvPr id="5" name="nars_car">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179705" y="3631565"/>
            <a:ext cx="5350510" cy="3009900"/>
          </a:xfrm>
          <a:prstGeom prst="rect">
            <a:avLst/>
          </a:prstGeom>
        </p:spPr>
      </p:pic>
      <p:pic>
        <p:nvPicPr>
          <p:cNvPr id="6" name="cv and inference">
            <a:hlinkClick r:id="" action="ppaction://media"/>
          </p:cNvPr>
          <p:cNvPicPr/>
          <p:nvPr>
            <a:videoFile r:link="rId6"/>
            <p:extLst>
              <p:ext uri="{DAA4B4D4-6D71-4841-9C94-3DE7FCFB9230}">
                <p14:media xmlns:p14="http://schemas.microsoft.com/office/powerpoint/2010/main" r:embed="rId7"/>
              </p:ext>
            </p:extLst>
            <p:custDataLst>
              <p:tags r:id="rId8"/>
            </p:custDataLst>
          </p:nvPr>
        </p:nvPicPr>
        <p:blipFill>
          <a:blip r:embed="rId9"/>
          <a:stretch>
            <a:fillRect/>
          </a:stretch>
        </p:blipFill>
        <p:spPr>
          <a:xfrm>
            <a:off x="5899785" y="1711960"/>
            <a:ext cx="6153150" cy="4301490"/>
          </a:xfrm>
          <a:prstGeom prst="rect">
            <a:avLst/>
          </a:prstGeom>
        </p:spPr>
      </p:pic>
      <p:pic>
        <p:nvPicPr>
          <p:cNvPr id="8" name="图片 7"/>
          <p:cNvPicPr>
            <a:picLocks noChangeAspect="1"/>
          </p:cNvPicPr>
          <p:nvPr/>
        </p:nvPicPr>
        <p:blipFill>
          <a:blip r:embed="rId10"/>
          <a:stretch>
            <a:fillRect/>
          </a:stretch>
        </p:blipFill>
        <p:spPr>
          <a:xfrm>
            <a:off x="318770" y="1089025"/>
            <a:ext cx="1899920" cy="2322195"/>
          </a:xfrm>
          <a:prstGeom prst="rect">
            <a:avLst/>
          </a:prstGeom>
        </p:spPr>
      </p:pic>
      <p:sp>
        <p:nvSpPr>
          <p:cNvPr id="1048753" name="文本占位符 43"/>
          <p:cNvSpPr txBox="1"/>
          <p:nvPr/>
        </p:nvSpPr>
        <p:spPr>
          <a:xfrm>
            <a:off x="400050" y="349250"/>
            <a:ext cx="3084830" cy="478155"/>
          </a:xfrm>
          <a:prstGeom prst="rect">
            <a:avLst/>
          </a:prstGeom>
          <a:noFill/>
          <a:ln>
            <a:noFill/>
          </a:ln>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1" kern="1200" dirty="0">
                <a:solidFill>
                  <a:schemeClr val="accent2"/>
                </a:solidFill>
                <a:latin typeface="思源宋体 CN Heavy" panose="02020900000000000000" pitchFamily="18" charset="-122"/>
                <a:ea typeface="思源宋体 CN Heavy" panose="020209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smtClean="0">
                <a:solidFill>
                  <a:schemeClr val="tx1">
                    <a:lumMod val="85000"/>
                    <a:lumOff val="15000"/>
                  </a:schemeClr>
                </a:solidFill>
                <a:latin typeface="微软雅黑" panose="020B0503020204020204" charset="-122"/>
                <a:ea typeface="微软雅黑" panose="020B0503020204020204" charset="-122"/>
              </a:rPr>
              <a:t>4.2 </a:t>
            </a:r>
            <a:r>
              <a:rPr sz="2800" b="0" smtClean="0">
                <a:solidFill>
                  <a:schemeClr val="tx1">
                    <a:lumMod val="85000"/>
                    <a:lumOff val="15000"/>
                  </a:schemeClr>
                </a:solidFill>
                <a:latin typeface="微软雅黑" panose="020B0503020204020204" charset="-122"/>
                <a:ea typeface="微软雅黑" panose="020B0503020204020204" charset="-122"/>
              </a:rPr>
              <a:t>展望</a:t>
            </a:r>
            <a:endParaRPr sz="2800" b="0" smtClean="0">
              <a:solidFill>
                <a:schemeClr val="tx1">
                  <a:lumMod val="85000"/>
                  <a:lumOff val="15000"/>
                </a:schemeClr>
              </a:solidFill>
              <a:latin typeface="微软雅黑" panose="020B0503020204020204" charset="-122"/>
              <a:ea typeface="微软雅黑" panose="020B0503020204020204" charset="-122"/>
            </a:endParaRPr>
          </a:p>
        </p:txBody>
      </p:sp>
      <p:pic>
        <p:nvPicPr>
          <p:cNvPr id="2097188" name="图片 5"/>
          <p:cNvPicPr>
            <a:picLocks noChangeAspect="1"/>
          </p:cNvPicPr>
          <p:nvPr/>
        </p:nvPicPr>
        <p:blipFill>
          <a:blip r:embed="rId11"/>
          <a:stretch>
            <a:fillRect/>
          </a:stretch>
        </p:blipFill>
        <p:spPr>
          <a:xfrm>
            <a:off x="9431655" y="73025"/>
            <a:ext cx="2505710" cy="795020"/>
          </a:xfrm>
          <a:prstGeom prst="rect">
            <a:avLst/>
          </a:prstGeom>
        </p:spPr>
      </p:pic>
      <p:grpSp>
        <p:nvGrpSpPr>
          <p:cNvPr id="107" name="组合 31"/>
          <p:cNvGrpSpPr/>
          <p:nvPr/>
        </p:nvGrpSpPr>
        <p:grpSpPr>
          <a:xfrm>
            <a:off x="528706" y="867990"/>
            <a:ext cx="11158794" cy="0"/>
            <a:chOff x="528706" y="867990"/>
            <a:chExt cx="11158794" cy="0"/>
          </a:xfrm>
        </p:grpSpPr>
        <p:cxnSp>
          <p:nvCxnSpPr>
            <p:cNvPr id="3145760" name="直接连接符 32"/>
            <p:cNvCxnSpPr/>
            <p:nvPr/>
          </p:nvCxnSpPr>
          <p:spPr>
            <a:xfrm>
              <a:off x="528706" y="867990"/>
              <a:ext cx="1115879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45761" name="直接连接符 33"/>
            <p:cNvCxnSpPr/>
            <p:nvPr/>
          </p:nvCxnSpPr>
          <p:spPr>
            <a:xfrm>
              <a:off x="528706" y="867990"/>
              <a:ext cx="589713" cy="0"/>
            </a:xfrm>
            <a:prstGeom prst="line">
              <a:avLst/>
            </a:prstGeom>
            <a:ln w="38100">
              <a:solidFill>
                <a:srgbClr val="2257AE"/>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video fullScrn="0">
              <p:cMediaNode>
                <p:cTn id="2" fill="hold" display="1">
                  <p:stCondLst>
                    <p:cond delay="indefinite"/>
                  </p:stCondLst>
                </p:cTn>
                <p:tgtEl>
                  <p:spTgt spid="5"/>
                </p:tgtEl>
              </p:cMediaNode>
            </p:video>
            <p:video fullScrn="0">
              <p:cMediaNode>
                <p:cTn id="3" fill="hold" display="1">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08" name=""/>
        <p:cNvGrpSpPr/>
        <p:nvPr/>
      </p:nvGrpSpPr>
      <p:grpSpPr>
        <a:xfrm>
          <a:off x="0" y="0"/>
          <a:ext cx="0" cy="0"/>
          <a:chOff x="0" y="0"/>
          <a:chExt cx="0" cy="0"/>
        </a:xfrm>
      </p:grpSpPr>
      <p:sp>
        <p:nvSpPr>
          <p:cNvPr id="1048770" name="PA-矩形 7"/>
          <p:cNvSpPr/>
          <p:nvPr>
            <p:custDataLst>
              <p:tags r:id="rId1"/>
            </p:custDataLst>
          </p:nvPr>
        </p:nvSpPr>
        <p:spPr>
          <a:xfrm>
            <a:off x="0" y="0"/>
            <a:ext cx="12192000" cy="6858000"/>
          </a:xfrm>
          <a:prstGeom prst="rect">
            <a:avLst/>
          </a:prstGeom>
          <a:solidFill>
            <a:srgbClr val="0079BA"/>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微软雅黑 Light" panose="020B0502040204020203" charset="-122"/>
              <a:cs typeface="+mn-cs"/>
            </a:endParaRPr>
          </a:p>
        </p:txBody>
      </p:sp>
      <p:pic>
        <p:nvPicPr>
          <p:cNvPr id="2097189" name="图片 64"/>
          <p:cNvPicPr>
            <a:picLocks noChangeAspect="1"/>
          </p:cNvPicPr>
          <p:nvPr/>
        </p:nvPicPr>
        <p:blipFill rotWithShape="1">
          <a:blip r:embed="rId2"/>
          <a:srcRect b="2114"/>
          <a:stretch>
            <a:fillRect/>
          </a:stretch>
        </p:blipFill>
        <p:spPr>
          <a:xfrm>
            <a:off x="-529" y="1169"/>
            <a:ext cx="12193057" cy="6856832"/>
          </a:xfrm>
          <a:prstGeom prst="rect">
            <a:avLst/>
          </a:prstGeom>
        </p:spPr>
      </p:pic>
      <p:sp>
        <p:nvSpPr>
          <p:cNvPr id="1048771" name="PA-矩形 7"/>
          <p:cNvSpPr/>
          <p:nvPr>
            <p:custDataLst>
              <p:tags r:id="rId3"/>
            </p:custDataLst>
          </p:nvPr>
        </p:nvSpPr>
        <p:spPr>
          <a:xfrm>
            <a:off x="0" y="0"/>
            <a:ext cx="12192000" cy="6858000"/>
          </a:xfrm>
          <a:prstGeom prst="rect">
            <a:avLst/>
          </a:prstGeom>
          <a:solidFill>
            <a:srgbClr val="0079BA">
              <a:alpha val="85000"/>
            </a:srgbClr>
          </a:solidFill>
          <a:ln w="12700" cap="flat" cmpd="sng" algn="ctr">
            <a:noFill/>
            <a:prstDash val="solid"/>
            <a:miter lim="800000"/>
          </a:ln>
          <a:effectLst/>
        </p:spPr>
        <p:txBody>
          <a:bodyPr rtlCol="0" anchor="ctr"/>
          <a:p>
            <a:pPr marL="0" marR="0" lvl="0" indent="0" algn="just"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微软雅黑 Light" panose="020B0502040204020203" charset="-122"/>
              <a:cs typeface="+mn-cs"/>
            </a:endParaRPr>
          </a:p>
        </p:txBody>
      </p:sp>
      <p:sp>
        <p:nvSpPr>
          <p:cNvPr id="1048772" name="任意多边形: 形状 101"/>
          <p:cNvSpPr/>
          <p:nvPr/>
        </p:nvSpPr>
        <p:spPr>
          <a:xfrm rot="2676034">
            <a:off x="-1681418" y="5021332"/>
            <a:ext cx="3362838" cy="3410056"/>
          </a:xfrm>
          <a:custGeom>
            <a:avLst/>
            <a:gdLst>
              <a:gd name="connsiteX0" fmla="*/ 0 w 3362838"/>
              <a:gd name="connsiteY0" fmla="*/ 0 h 3410056"/>
              <a:gd name="connsiteX1" fmla="*/ 3362838 w 3362838"/>
              <a:gd name="connsiteY1" fmla="*/ 3410056 h 3410056"/>
              <a:gd name="connsiteX2" fmla="*/ 3362837 w 3362838"/>
              <a:gd name="connsiteY2" fmla="*/ 3410056 h 3410056"/>
              <a:gd name="connsiteX3" fmla="*/ 0 w 3362838"/>
              <a:gd name="connsiteY3" fmla="*/ 1 h 3410056"/>
            </a:gdLst>
            <a:ahLst/>
            <a:cxnLst>
              <a:cxn ang="0">
                <a:pos x="connsiteX0" y="connsiteY0"/>
              </a:cxn>
              <a:cxn ang="0">
                <a:pos x="connsiteX1" y="connsiteY1"/>
              </a:cxn>
              <a:cxn ang="0">
                <a:pos x="connsiteX2" y="connsiteY2"/>
              </a:cxn>
              <a:cxn ang="0">
                <a:pos x="connsiteX3" y="connsiteY3"/>
              </a:cxn>
            </a:cxnLst>
            <a:rect l="l" t="t" r="r" b="b"/>
            <a:pathLst>
              <a:path w="3362838" h="3410056">
                <a:moveTo>
                  <a:pt x="0" y="0"/>
                </a:moveTo>
                <a:lnTo>
                  <a:pt x="3362838" y="3410056"/>
                </a:lnTo>
                <a:lnTo>
                  <a:pt x="3362837" y="3410056"/>
                </a:lnTo>
                <a:lnTo>
                  <a:pt x="0" y="1"/>
                </a:lnTo>
                <a:close/>
              </a:path>
            </a:pathLst>
          </a:custGeom>
          <a:gradFill>
            <a:gsLst>
              <a:gs pos="0">
                <a:srgbClr val="FFFFFF">
                  <a:alpha val="0"/>
                </a:srgbClr>
              </a:gs>
              <a:gs pos="100000">
                <a:srgbClr val="F2A900"/>
              </a:gs>
            </a:gsLst>
            <a:lin ang="5400000" scaled="1"/>
          </a:gradFill>
          <a:ln w="12700" cap="flat" cmpd="sng" algn="ctr">
            <a:noFill/>
            <a:prstDash val="solid"/>
            <a:miter lim="800000"/>
          </a:ln>
          <a:effectLst/>
        </p:spPr>
        <p:txBody>
          <a:bodyPr wrap="square" rtlCol="0" anchor="ctr">
            <a:noAutofit/>
          </a:bodyP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Light" panose="020B0502040204020203" charset="-122"/>
              <a:cs typeface="+mn-cs"/>
            </a:endParaRPr>
          </a:p>
        </p:txBody>
      </p:sp>
      <p:sp>
        <p:nvSpPr>
          <p:cNvPr id="1048773" name="任意多边形: 形状 83"/>
          <p:cNvSpPr/>
          <p:nvPr/>
        </p:nvSpPr>
        <p:spPr>
          <a:xfrm>
            <a:off x="0" y="3201986"/>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rgbClr val="FFFFFF"/>
          </a:solidFill>
          <a:ln w="12700" cap="flat" cmpd="sng" algn="ctr">
            <a:noFill/>
            <a:prstDash val="solid"/>
            <a:miter lim="800000"/>
          </a:ln>
          <a:effectLst>
            <a:outerShdw blurRad="381000" sx="102000" sy="102000" algn="ctr" rotWithShape="0">
              <a:prstClr val="black">
                <a:alpha val="10000"/>
              </a:prstClr>
            </a:outerShdw>
          </a:effectLst>
        </p:spPr>
        <p:txBody>
          <a:bodyPr wrap="square" rtlCol="0" anchor="ctr">
            <a:noAutofit/>
          </a:bodyPr>
          <a:p>
            <a:pPr marL="0" marR="0" lvl="0" indent="0" algn="ctr" defTabSz="914400" eaLnBrk="1" fontAlgn="auto" latinLnBrk="0" hangingPunct="1">
              <a:lnSpc>
                <a:spcPct val="130000"/>
              </a:lnSpc>
              <a:spcBef>
                <a:spcPts val="0"/>
              </a:spcBef>
              <a:spcAft>
                <a:spcPts val="0"/>
              </a:spcAft>
              <a:buClrTx/>
              <a:buSzTx/>
              <a:buFontTx/>
              <a:buNone/>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Light" panose="020B0502040204020203" charset="-122"/>
              <a:cs typeface="+mn-ea"/>
            </a:endParaRPr>
          </a:p>
        </p:txBody>
      </p:sp>
      <p:sp>
        <p:nvSpPr>
          <p:cNvPr id="1048774" name="任意多边形: 形状 62"/>
          <p:cNvSpPr/>
          <p:nvPr/>
        </p:nvSpPr>
        <p:spPr>
          <a:xfrm>
            <a:off x="0" y="2989267"/>
            <a:ext cx="12191999" cy="741497"/>
          </a:xfrm>
          <a:custGeom>
            <a:avLst/>
            <a:gdLst>
              <a:gd name="connsiteX0" fmla="*/ 6096002 w 12191999"/>
              <a:gd name="connsiteY0" fmla="*/ 0 h 3805208"/>
              <a:gd name="connsiteX1" fmla="*/ 11517301 w 12191999"/>
              <a:gd name="connsiteY1" fmla="*/ 568339 h 3805208"/>
              <a:gd name="connsiteX2" fmla="*/ 12191999 w 12191999"/>
              <a:gd name="connsiteY2" fmla="*/ 741496 h 3805208"/>
              <a:gd name="connsiteX3" fmla="*/ 12191999 w 12191999"/>
              <a:gd name="connsiteY3" fmla="*/ 3805208 h 3805208"/>
              <a:gd name="connsiteX4" fmla="*/ 0 w 12191999"/>
              <a:gd name="connsiteY4" fmla="*/ 3805208 h 3805208"/>
              <a:gd name="connsiteX5" fmla="*/ 0 w 12191999"/>
              <a:gd name="connsiteY5" fmla="*/ 741497 h 3805208"/>
              <a:gd name="connsiteX6" fmla="*/ 674702 w 12191999"/>
              <a:gd name="connsiteY6" fmla="*/ 568339 h 3805208"/>
              <a:gd name="connsiteX7" fmla="*/ 6096002 w 12191999"/>
              <a:gd name="connsiteY7" fmla="*/ 0 h 3805208"/>
              <a:gd name="connsiteX0-1" fmla="*/ 12191999 w 12283439"/>
              <a:gd name="connsiteY0-2" fmla="*/ 3805208 h 3896648"/>
              <a:gd name="connsiteX1-3" fmla="*/ 0 w 12283439"/>
              <a:gd name="connsiteY1-4" fmla="*/ 3805208 h 3896648"/>
              <a:gd name="connsiteX2-5" fmla="*/ 0 w 12283439"/>
              <a:gd name="connsiteY2-6" fmla="*/ 741497 h 3896648"/>
              <a:gd name="connsiteX3-7" fmla="*/ 674702 w 12283439"/>
              <a:gd name="connsiteY3-8" fmla="*/ 568339 h 3896648"/>
              <a:gd name="connsiteX4-9" fmla="*/ 6096002 w 12283439"/>
              <a:gd name="connsiteY4-10" fmla="*/ 0 h 3896648"/>
              <a:gd name="connsiteX5-11" fmla="*/ 11517301 w 12283439"/>
              <a:gd name="connsiteY5-12" fmla="*/ 568339 h 3896648"/>
              <a:gd name="connsiteX6-13" fmla="*/ 12191999 w 12283439"/>
              <a:gd name="connsiteY6-14" fmla="*/ 741496 h 3896648"/>
              <a:gd name="connsiteX7-15" fmla="*/ 12283439 w 12283439"/>
              <a:gd name="connsiteY7-16" fmla="*/ 3896648 h 3896648"/>
              <a:gd name="connsiteX0-17" fmla="*/ 12191999 w 12191999"/>
              <a:gd name="connsiteY0-18" fmla="*/ 3805208 h 3805208"/>
              <a:gd name="connsiteX1-19" fmla="*/ 0 w 12191999"/>
              <a:gd name="connsiteY1-20" fmla="*/ 3805208 h 3805208"/>
              <a:gd name="connsiteX2-21" fmla="*/ 0 w 12191999"/>
              <a:gd name="connsiteY2-22" fmla="*/ 741497 h 3805208"/>
              <a:gd name="connsiteX3-23" fmla="*/ 674702 w 12191999"/>
              <a:gd name="connsiteY3-24" fmla="*/ 568339 h 3805208"/>
              <a:gd name="connsiteX4-25" fmla="*/ 6096002 w 12191999"/>
              <a:gd name="connsiteY4-26" fmla="*/ 0 h 3805208"/>
              <a:gd name="connsiteX5-27" fmla="*/ 11517301 w 12191999"/>
              <a:gd name="connsiteY5-28" fmla="*/ 568339 h 3805208"/>
              <a:gd name="connsiteX6-29" fmla="*/ 12191999 w 12191999"/>
              <a:gd name="connsiteY6-30" fmla="*/ 741496 h 3805208"/>
              <a:gd name="connsiteX0-31" fmla="*/ 0 w 12191999"/>
              <a:gd name="connsiteY0-32" fmla="*/ 3805208 h 3805208"/>
              <a:gd name="connsiteX1-33" fmla="*/ 0 w 12191999"/>
              <a:gd name="connsiteY1-34" fmla="*/ 741497 h 3805208"/>
              <a:gd name="connsiteX2-35" fmla="*/ 674702 w 12191999"/>
              <a:gd name="connsiteY2-36" fmla="*/ 568339 h 3805208"/>
              <a:gd name="connsiteX3-37" fmla="*/ 6096002 w 12191999"/>
              <a:gd name="connsiteY3-38" fmla="*/ 0 h 3805208"/>
              <a:gd name="connsiteX4-39" fmla="*/ 11517301 w 12191999"/>
              <a:gd name="connsiteY4-40" fmla="*/ 568339 h 3805208"/>
              <a:gd name="connsiteX5-41" fmla="*/ 12191999 w 12191999"/>
              <a:gd name="connsiteY5-42" fmla="*/ 741496 h 3805208"/>
              <a:gd name="connsiteX0-43" fmla="*/ 0 w 12191999"/>
              <a:gd name="connsiteY0-44" fmla="*/ 741497 h 741497"/>
              <a:gd name="connsiteX1-45" fmla="*/ 674702 w 12191999"/>
              <a:gd name="connsiteY1-46" fmla="*/ 568339 h 741497"/>
              <a:gd name="connsiteX2-47" fmla="*/ 6096002 w 12191999"/>
              <a:gd name="connsiteY2-48" fmla="*/ 0 h 741497"/>
              <a:gd name="connsiteX3-49" fmla="*/ 11517301 w 12191999"/>
              <a:gd name="connsiteY3-50" fmla="*/ 568339 h 741497"/>
              <a:gd name="connsiteX4-51" fmla="*/ 12191999 w 12191999"/>
              <a:gd name="connsiteY4-52" fmla="*/ 741496 h 7414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1999" h="741497">
                <a:moveTo>
                  <a:pt x="0" y="741497"/>
                </a:moveTo>
                <a:lnTo>
                  <a:pt x="674702" y="568339"/>
                </a:lnTo>
                <a:cubicBezTo>
                  <a:pt x="2222243" y="209519"/>
                  <a:pt x="4087830" y="0"/>
                  <a:pt x="6096002" y="0"/>
                </a:cubicBezTo>
                <a:cubicBezTo>
                  <a:pt x="8104174" y="0"/>
                  <a:pt x="9969760" y="209519"/>
                  <a:pt x="11517301" y="568339"/>
                </a:cubicBezTo>
                <a:lnTo>
                  <a:pt x="12191999" y="741496"/>
                </a:lnTo>
              </a:path>
            </a:pathLst>
          </a:custGeom>
          <a:noFill/>
          <a:ln w="12700" cap="flat" cmpd="sng" algn="ctr">
            <a:solidFill>
              <a:srgbClr val="FFFFFF"/>
            </a:solidFill>
            <a:prstDash val="solid"/>
            <a:miter lim="800000"/>
          </a:ln>
          <a:effectLst/>
        </p:spPr>
        <p:txBody>
          <a:bodyPr wrap="square" rtlCol="0" anchor="ctr">
            <a:noAutofit/>
          </a:bodyP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Light" panose="020B0502040204020203" charset="-122"/>
              <a:cs typeface="+mn-cs"/>
            </a:endParaRPr>
          </a:p>
        </p:txBody>
      </p:sp>
      <p:cxnSp>
        <p:nvCxnSpPr>
          <p:cNvPr id="3145762" name="直接连接符 107"/>
          <p:cNvCxnSpPr/>
          <p:nvPr/>
        </p:nvCxnSpPr>
        <p:spPr>
          <a:xfrm>
            <a:off x="3025140" y="5353685"/>
            <a:ext cx="6389370" cy="2540"/>
          </a:xfrm>
          <a:prstGeom prst="line">
            <a:avLst/>
          </a:prstGeom>
          <a:noFill/>
          <a:ln w="6350" cap="flat" cmpd="sng" algn="ctr">
            <a:solidFill>
              <a:srgbClr val="000000">
                <a:lumMod val="50000"/>
                <a:lumOff val="50000"/>
              </a:srgbClr>
            </a:solidFill>
            <a:prstDash val="solid"/>
            <a:miter lim="800000"/>
          </a:ln>
          <a:effectLst/>
        </p:spPr>
      </p:cxnSp>
      <p:pic>
        <p:nvPicPr>
          <p:cNvPr id="2097190" name="图片 1"/>
          <p:cNvPicPr>
            <a:picLocks noChangeAspect="1"/>
          </p:cNvPicPr>
          <p:nvPr/>
        </p:nvPicPr>
        <p:blipFill>
          <a:blip r:embed="rId4"/>
          <a:stretch>
            <a:fillRect/>
          </a:stretch>
        </p:blipFill>
        <p:spPr>
          <a:xfrm>
            <a:off x="-635" y="1270"/>
            <a:ext cx="12193905" cy="4077335"/>
          </a:xfrm>
          <a:prstGeom prst="rect">
            <a:avLst/>
          </a:prstGeom>
        </p:spPr>
      </p:pic>
      <p:sp>
        <p:nvSpPr>
          <p:cNvPr id="1048775" name="标题 47"/>
          <p:cNvSpPr txBox="1"/>
          <p:nvPr/>
        </p:nvSpPr>
        <p:spPr>
          <a:xfrm>
            <a:off x="1958975" y="3757930"/>
            <a:ext cx="8818880" cy="1568450"/>
          </a:xfrm>
          <a:prstGeom prst="rect">
            <a:avLst/>
          </a:prstGeom>
          <a:noFill/>
        </p:spPr>
        <p:txBody>
          <a:bodyPr wrap="square" lIns="0" rtlCol="0">
            <a:spAutoFit/>
          </a:bodyPr>
          <a:lstStyle>
            <a:lvl1pPr algn="ctr" defTabSz="914400" rtl="0" eaLnBrk="1" latinLnBrk="0" hangingPunct="1">
              <a:lnSpc>
                <a:spcPct val="100000"/>
              </a:lnSpc>
              <a:spcBef>
                <a:spcPct val="0"/>
              </a:spcBef>
              <a:buNone/>
              <a:defRPr lang="zh-CN" altLang="en-US" sz="4400" kern="1200" spc="100" dirty="0">
                <a:solidFill>
                  <a:schemeClr val="accent1"/>
                </a:solidFill>
                <a:latin typeface="方正大标宋简体" panose="02000000000000000000" pitchFamily="2" charset="-122"/>
                <a:ea typeface="方正大标宋简体" panose="02000000000000000000" pitchFamily="2" charset="-122"/>
                <a:cs typeface="+mn-ea"/>
              </a:defRPr>
            </a:lvl1pPr>
          </a:lstStyle>
          <a:p>
            <a:pPr marL="0" marR="0" lvl="0" indent="0" algn="ctr" defTabSz="914400" rtl="0" fontAlgn="auto">
              <a:lnSpc>
                <a:spcPct val="150000"/>
              </a:lnSpc>
              <a:spcBef>
                <a:spcPct val="0"/>
              </a:spcBef>
              <a:spcAft>
                <a:spcPts val="0"/>
              </a:spcAft>
              <a:buClrTx/>
              <a:buSzTx/>
              <a:buFontTx/>
              <a:buNone/>
            </a:pPr>
            <a:r>
              <a:rPr lang="zh-CN" altLang="en-US" sz="3200">
                <a:solidFill>
                  <a:srgbClr val="2257AE"/>
                </a:solidFill>
              </a:rPr>
              <a:t>感谢聆听！</a:t>
            </a:r>
            <a:endParaRPr lang="zh-CN" altLang="en-US" sz="3200">
              <a:solidFill>
                <a:srgbClr val="2257AE"/>
              </a:solidFill>
            </a:endParaRPr>
          </a:p>
          <a:p>
            <a:pPr marL="0" marR="0" lvl="0" indent="0" algn="ctr" defTabSz="914400" rtl="0" fontAlgn="auto">
              <a:lnSpc>
                <a:spcPct val="150000"/>
              </a:lnSpc>
              <a:spcBef>
                <a:spcPct val="0"/>
              </a:spcBef>
              <a:spcAft>
                <a:spcPts val="0"/>
              </a:spcAft>
              <a:buClrTx/>
              <a:buSzTx/>
              <a:buFontTx/>
              <a:buNone/>
            </a:pPr>
            <a:r>
              <a:rPr lang="zh-CN" altLang="en-US" sz="3200">
                <a:solidFill>
                  <a:srgbClr val="2257AE"/>
                </a:solidFill>
              </a:rPr>
              <a:t>欢迎感兴趣的老师和同学共同讨论！</a:t>
            </a:r>
            <a:endParaRPr lang="zh-CN" altLang="en-US" sz="3200">
              <a:solidFill>
                <a:srgbClr val="2257AE"/>
              </a:solidFill>
            </a:endParaRPr>
          </a:p>
        </p:txBody>
      </p:sp>
      <p:sp>
        <p:nvSpPr>
          <p:cNvPr id="1048776" name="矩形 50"/>
          <p:cNvSpPr/>
          <p:nvPr/>
        </p:nvSpPr>
        <p:spPr>
          <a:xfrm>
            <a:off x="3482410" y="5884952"/>
            <a:ext cx="1452880" cy="398780"/>
          </a:xfrm>
          <a:prstGeom prst="rect">
            <a:avLst/>
          </a:prstGeom>
        </p:spPr>
        <p:txBody>
          <a:bodyPr wrap="none">
            <a:spAutoFit/>
          </a:bodyPr>
          <a:p>
            <a:r>
              <a:rPr lang="zh-CN" altLang="en-US" sz="2000" b="1" dirty="0">
                <a:solidFill>
                  <a:srgbClr val="2257AE"/>
                </a:solidFill>
                <a:latin typeface="微软雅黑" panose="020B0503020204020204" charset="-122"/>
                <a:ea typeface="微软雅黑" panose="020B0503020204020204" charset="-122"/>
              </a:rPr>
              <a:t>学术合作：</a:t>
            </a:r>
            <a:endParaRPr lang="zh-CN" altLang="en-US" sz="2000" b="1" dirty="0">
              <a:solidFill>
                <a:srgbClr val="2257AE"/>
              </a:solidFill>
              <a:latin typeface="微软雅黑" panose="020B0503020204020204" charset="-122"/>
              <a:ea typeface="微软雅黑" panose="020B0503020204020204" charset="-122"/>
            </a:endParaRPr>
          </a:p>
        </p:txBody>
      </p:sp>
      <p:pic>
        <p:nvPicPr>
          <p:cNvPr id="2097191" name="图片 3"/>
          <p:cNvPicPr>
            <a:picLocks noChangeAspect="1"/>
          </p:cNvPicPr>
          <p:nvPr/>
        </p:nvPicPr>
        <p:blipFill>
          <a:blip r:embed="rId5"/>
          <a:stretch>
            <a:fillRect/>
          </a:stretch>
        </p:blipFill>
        <p:spPr>
          <a:xfrm>
            <a:off x="5091430" y="5463540"/>
            <a:ext cx="1226185" cy="1242060"/>
          </a:xfrm>
          <a:prstGeom prst="rect">
            <a:avLst/>
          </a:prstGeom>
        </p:spPr>
      </p:pic>
      <p:pic>
        <p:nvPicPr>
          <p:cNvPr id="2097192" name="图片 2" descr="贾敏微信"/>
          <p:cNvPicPr>
            <a:picLocks noChangeAspect="1"/>
          </p:cNvPicPr>
          <p:nvPr/>
        </p:nvPicPr>
        <p:blipFill>
          <a:blip r:embed="rId6"/>
          <a:stretch>
            <a:fillRect/>
          </a:stretch>
        </p:blipFill>
        <p:spPr>
          <a:xfrm>
            <a:off x="6473825" y="5422265"/>
            <a:ext cx="1307465" cy="13074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41" name=""/>
        <p:cNvGrpSpPr/>
        <p:nvPr/>
      </p:nvGrpSpPr>
      <p:grpSpPr>
        <a:xfrm>
          <a:off x="0" y="0"/>
          <a:ext cx="0" cy="0"/>
          <a:chOff x="0" y="0"/>
          <a:chExt cx="0" cy="0"/>
        </a:xfrm>
      </p:grpSpPr>
      <p:sp>
        <p:nvSpPr>
          <p:cNvPr id="1048607" name="文本占位符 43"/>
          <p:cNvSpPr txBox="1"/>
          <p:nvPr/>
        </p:nvSpPr>
        <p:spPr>
          <a:xfrm>
            <a:off x="400050" y="349250"/>
            <a:ext cx="2676525" cy="478155"/>
          </a:xfrm>
          <a:prstGeom prst="rect">
            <a:avLst/>
          </a:prstGeom>
          <a:noFill/>
          <a:ln>
            <a:noFill/>
          </a:ln>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1" kern="1200" dirty="0">
                <a:solidFill>
                  <a:schemeClr val="accent2"/>
                </a:solidFill>
                <a:latin typeface="思源宋体 CN Heavy" panose="02020900000000000000" pitchFamily="18" charset="-122"/>
                <a:ea typeface="思源宋体 CN Heavy" panose="020209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dirty="0">
                <a:solidFill>
                  <a:schemeClr val="tx1">
                    <a:lumMod val="85000"/>
                    <a:lumOff val="15000"/>
                  </a:schemeClr>
                </a:solidFill>
                <a:latin typeface="微软雅黑" panose="020B0503020204020204" charset="-122"/>
                <a:ea typeface="微软雅黑" panose="020B0503020204020204" charset="-122"/>
              </a:rPr>
              <a:t>1.1 </a:t>
            </a:r>
            <a:r>
              <a:rPr lang="zh-CN" altLang="en-US" sz="2800" b="0" dirty="0">
                <a:solidFill>
                  <a:schemeClr val="tx1">
                    <a:lumMod val="85000"/>
                    <a:lumOff val="15000"/>
                  </a:schemeClr>
                </a:solidFill>
                <a:latin typeface="微软雅黑" panose="020B0503020204020204" charset="-122"/>
                <a:ea typeface="微软雅黑" panose="020B0503020204020204" charset="-122"/>
              </a:rPr>
              <a:t>团队</a:t>
            </a:r>
            <a:r>
              <a:rPr lang="zh-CN" altLang="en-US" sz="2800" b="0" dirty="0">
                <a:solidFill>
                  <a:schemeClr val="tx1">
                    <a:lumMod val="85000"/>
                    <a:lumOff val="15000"/>
                  </a:schemeClr>
                </a:solidFill>
                <a:latin typeface="微软雅黑" panose="020B0503020204020204" charset="-122"/>
                <a:ea typeface="微软雅黑" panose="020B0503020204020204" charset="-122"/>
              </a:rPr>
              <a:t>简介</a:t>
            </a:r>
            <a:endParaRPr lang="zh-CN" altLang="en-US" sz="2800" b="0" dirty="0">
              <a:solidFill>
                <a:schemeClr val="tx1">
                  <a:lumMod val="85000"/>
                  <a:lumOff val="15000"/>
                </a:schemeClr>
              </a:solidFill>
              <a:latin typeface="微软雅黑" panose="020B0503020204020204" charset="-122"/>
              <a:ea typeface="微软雅黑" panose="020B0503020204020204" charset="-122"/>
            </a:endParaRPr>
          </a:p>
        </p:txBody>
      </p:sp>
      <p:pic>
        <p:nvPicPr>
          <p:cNvPr id="2097155" name="图片 5"/>
          <p:cNvPicPr>
            <a:picLocks noChangeAspect="1"/>
          </p:cNvPicPr>
          <p:nvPr/>
        </p:nvPicPr>
        <p:blipFill>
          <a:blip r:embed="rId1"/>
          <a:stretch>
            <a:fillRect/>
          </a:stretch>
        </p:blipFill>
        <p:spPr>
          <a:xfrm>
            <a:off x="9431655" y="73025"/>
            <a:ext cx="2505710" cy="795020"/>
          </a:xfrm>
          <a:prstGeom prst="rect">
            <a:avLst/>
          </a:prstGeom>
        </p:spPr>
      </p:pic>
      <p:grpSp>
        <p:nvGrpSpPr>
          <p:cNvPr id="42" name="组合 31"/>
          <p:cNvGrpSpPr/>
          <p:nvPr/>
        </p:nvGrpSpPr>
        <p:grpSpPr>
          <a:xfrm>
            <a:off x="528706" y="867990"/>
            <a:ext cx="11158794" cy="0"/>
            <a:chOff x="528706" y="867990"/>
            <a:chExt cx="11158794" cy="0"/>
          </a:xfrm>
        </p:grpSpPr>
        <p:cxnSp>
          <p:nvCxnSpPr>
            <p:cNvPr id="3145729" name="直接连接符 32"/>
            <p:cNvCxnSpPr/>
            <p:nvPr/>
          </p:nvCxnSpPr>
          <p:spPr>
            <a:xfrm>
              <a:off x="528706" y="867990"/>
              <a:ext cx="1115879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45730" name="直接连接符 33"/>
            <p:cNvCxnSpPr/>
            <p:nvPr/>
          </p:nvCxnSpPr>
          <p:spPr>
            <a:xfrm>
              <a:off x="528706" y="867990"/>
              <a:ext cx="589713" cy="0"/>
            </a:xfrm>
            <a:prstGeom prst="line">
              <a:avLst/>
            </a:prstGeom>
            <a:ln w="38100">
              <a:solidFill>
                <a:srgbClr val="2257AE"/>
              </a:solidFill>
            </a:ln>
          </p:spPr>
          <p:style>
            <a:lnRef idx="1">
              <a:schemeClr val="accent1"/>
            </a:lnRef>
            <a:fillRef idx="0">
              <a:schemeClr val="accent1"/>
            </a:fillRef>
            <a:effectRef idx="0">
              <a:schemeClr val="accent1"/>
            </a:effectRef>
            <a:fontRef idx="minor">
              <a:schemeClr val="tx1"/>
            </a:fontRef>
          </p:style>
        </p:cxnSp>
      </p:grpSp>
      <p:sp>
        <p:nvSpPr>
          <p:cNvPr id="1048608" name="圆角矩形 42"/>
          <p:cNvSpPr/>
          <p:nvPr>
            <p:custDataLst>
              <p:tags r:id="rId2"/>
            </p:custDataLst>
          </p:nvPr>
        </p:nvSpPr>
        <p:spPr>
          <a:xfrm>
            <a:off x="850901" y="1349807"/>
            <a:ext cx="2582336" cy="4895963"/>
          </a:xfrm>
          <a:prstGeom prst="roundRect">
            <a:avLst>
              <a:gd name="adj" fmla="val 7724"/>
            </a:avLst>
          </a:prstGeom>
          <a:noFill/>
          <a:ln>
            <a:solidFill>
              <a:srgbClr val="2980B9"/>
            </a:solidFill>
          </a:ln>
        </p:spPr>
        <p:style>
          <a:lnRef idx="2">
            <a:srgbClr val="0057A7">
              <a:shade val="50000"/>
            </a:srgbClr>
          </a:lnRef>
          <a:fillRef idx="1">
            <a:srgbClr val="0057A7"/>
          </a:fillRef>
          <a:effectRef idx="0">
            <a:srgbClr val="0057A7"/>
          </a:effectRef>
          <a:fontRef idx="minor">
            <a:sysClr val="window" lastClr="FFFFFF"/>
          </a:fontRef>
        </p:style>
        <p:txBody>
          <a:bodyPr rtlCol="0" anchor="ctr">
            <a:normAutofit/>
          </a:bodyPr>
          <a:p>
            <a:pPr algn="ctr"/>
            <a:endParaRPr lang="zh-CN" altLang="en-US" sz="2400"/>
          </a:p>
        </p:txBody>
      </p:sp>
      <p:sp>
        <p:nvSpPr>
          <p:cNvPr id="1048609" name="圆角矩形 43"/>
          <p:cNvSpPr/>
          <p:nvPr>
            <p:custDataLst>
              <p:tags r:id="rId3"/>
            </p:custDataLst>
          </p:nvPr>
        </p:nvSpPr>
        <p:spPr>
          <a:xfrm>
            <a:off x="3573850" y="1349807"/>
            <a:ext cx="2582336" cy="4895963"/>
          </a:xfrm>
          <a:prstGeom prst="roundRect">
            <a:avLst>
              <a:gd name="adj" fmla="val 7724"/>
            </a:avLst>
          </a:prstGeom>
          <a:noFill/>
          <a:ln>
            <a:solidFill>
              <a:srgbClr val="2980B9"/>
            </a:solidFill>
          </a:ln>
        </p:spPr>
        <p:style>
          <a:lnRef idx="2">
            <a:srgbClr val="0057A7">
              <a:shade val="50000"/>
            </a:srgbClr>
          </a:lnRef>
          <a:fillRef idx="1">
            <a:srgbClr val="0057A7"/>
          </a:fillRef>
          <a:effectRef idx="0">
            <a:srgbClr val="0057A7"/>
          </a:effectRef>
          <a:fontRef idx="minor">
            <a:sysClr val="window" lastClr="FFFFFF"/>
          </a:fontRef>
        </p:style>
        <p:txBody>
          <a:bodyPr rtlCol="0" anchor="ctr">
            <a:normAutofit/>
          </a:bodyPr>
          <a:p>
            <a:pPr algn="ctr"/>
            <a:endParaRPr lang="zh-CN" altLang="en-US" sz="2400"/>
          </a:p>
        </p:txBody>
      </p:sp>
      <p:sp>
        <p:nvSpPr>
          <p:cNvPr id="1048610" name="圆角矩形 44"/>
          <p:cNvSpPr/>
          <p:nvPr>
            <p:custDataLst>
              <p:tags r:id="rId4"/>
            </p:custDataLst>
          </p:nvPr>
        </p:nvSpPr>
        <p:spPr>
          <a:xfrm>
            <a:off x="6388100" y="1350010"/>
            <a:ext cx="5206365" cy="4895850"/>
          </a:xfrm>
          <a:prstGeom prst="roundRect">
            <a:avLst>
              <a:gd name="adj" fmla="val 7724"/>
            </a:avLst>
          </a:prstGeom>
          <a:noFill/>
          <a:ln>
            <a:solidFill>
              <a:srgbClr val="2980B9"/>
            </a:solidFill>
          </a:ln>
        </p:spPr>
        <p:style>
          <a:lnRef idx="2">
            <a:srgbClr val="0057A7">
              <a:shade val="50000"/>
            </a:srgbClr>
          </a:lnRef>
          <a:fillRef idx="1">
            <a:srgbClr val="0057A7"/>
          </a:fillRef>
          <a:effectRef idx="0">
            <a:srgbClr val="0057A7"/>
          </a:effectRef>
          <a:fontRef idx="minor">
            <a:sysClr val="window" lastClr="FFFFFF"/>
          </a:fontRef>
        </p:style>
        <p:txBody>
          <a:bodyPr rtlCol="0" anchor="ctr">
            <a:normAutofit/>
          </a:bodyPr>
          <a:p>
            <a:pPr algn="ctr"/>
            <a:endParaRPr lang="zh-CN" altLang="en-US" sz="2400"/>
          </a:p>
        </p:txBody>
      </p:sp>
      <p:sp>
        <p:nvSpPr>
          <p:cNvPr id="1048611" name="圆角矩形 53"/>
          <p:cNvSpPr/>
          <p:nvPr>
            <p:custDataLst>
              <p:tags r:id="rId5"/>
            </p:custDataLst>
          </p:nvPr>
        </p:nvSpPr>
        <p:spPr>
          <a:xfrm>
            <a:off x="1281812" y="3969177"/>
            <a:ext cx="1720514" cy="565807"/>
          </a:xfrm>
          <a:prstGeom prst="roundRect">
            <a:avLst>
              <a:gd name="adj" fmla="val 50000"/>
            </a:avLst>
          </a:prstGeom>
          <a:solidFill>
            <a:srgbClr val="0057A7"/>
          </a:solidFill>
          <a:ln>
            <a:noFill/>
          </a:ln>
        </p:spPr>
        <p:style>
          <a:lnRef idx="2">
            <a:srgbClr val="0057A7">
              <a:shade val="50000"/>
            </a:srgbClr>
          </a:lnRef>
          <a:fillRef idx="1">
            <a:srgbClr val="0057A7"/>
          </a:fillRef>
          <a:effectRef idx="0">
            <a:srgbClr val="0057A7"/>
          </a:effectRef>
          <a:fontRef idx="minor">
            <a:sysClr val="window" lastClr="FFFFFF"/>
          </a:fontRef>
        </p:style>
        <p:txBody>
          <a:bodyPr rtlCol="0" anchor="ctr">
            <a:normAutofit fontScale="90000" lnSpcReduction="20000"/>
          </a:bodyPr>
          <a:p>
            <a:pPr algn="ctr"/>
            <a:endParaRPr lang="zh-CN" altLang="en-US" sz="2400"/>
          </a:p>
        </p:txBody>
      </p:sp>
      <p:sp>
        <p:nvSpPr>
          <p:cNvPr id="1048612" name="圆角矩形 54"/>
          <p:cNvSpPr/>
          <p:nvPr>
            <p:custDataLst>
              <p:tags r:id="rId6"/>
            </p:custDataLst>
          </p:nvPr>
        </p:nvSpPr>
        <p:spPr>
          <a:xfrm>
            <a:off x="4004761" y="3986860"/>
            <a:ext cx="1720514" cy="565807"/>
          </a:xfrm>
          <a:prstGeom prst="roundRect">
            <a:avLst>
              <a:gd name="adj" fmla="val 50000"/>
            </a:avLst>
          </a:prstGeom>
          <a:solidFill>
            <a:srgbClr val="0057A7"/>
          </a:solidFill>
          <a:ln>
            <a:noFill/>
          </a:ln>
        </p:spPr>
        <p:style>
          <a:lnRef idx="2">
            <a:srgbClr val="0057A7">
              <a:shade val="50000"/>
            </a:srgbClr>
          </a:lnRef>
          <a:fillRef idx="1">
            <a:srgbClr val="0057A7"/>
          </a:fillRef>
          <a:effectRef idx="0">
            <a:srgbClr val="0057A7"/>
          </a:effectRef>
          <a:fontRef idx="minor">
            <a:sysClr val="window" lastClr="FFFFFF"/>
          </a:fontRef>
        </p:style>
        <p:txBody>
          <a:bodyPr rtlCol="0" anchor="ctr">
            <a:normAutofit fontScale="90000" lnSpcReduction="20000"/>
          </a:bodyPr>
          <a:p>
            <a:pPr algn="ctr"/>
            <a:endParaRPr lang="zh-CN" altLang="en-US" sz="2400"/>
          </a:p>
        </p:txBody>
      </p:sp>
      <p:sp>
        <p:nvSpPr>
          <p:cNvPr id="1048613" name="文本框 1"/>
          <p:cNvSpPr txBox="1"/>
          <p:nvPr>
            <p:custDataLst>
              <p:tags r:id="rId7"/>
            </p:custDataLst>
          </p:nvPr>
        </p:nvSpPr>
        <p:spPr>
          <a:xfrm>
            <a:off x="4180205" y="4102100"/>
            <a:ext cx="1460500" cy="371475"/>
          </a:xfrm>
          <a:prstGeom prst="rect">
            <a:avLst/>
          </a:prstGeom>
        </p:spPr>
        <p:txBody>
          <a:bodyPr wrap="none">
            <a:normAutofit/>
          </a:bodyPr>
          <a:lstStyle>
            <a:defPPr>
              <a:defRPr lang="zh-CN"/>
            </a:defPPr>
            <a:lvl1pPr>
              <a:defRPr sz="2000" b="1">
                <a:solidFill>
                  <a:srgbClr val="FFFFFF"/>
                </a:solidFill>
                <a:latin typeface="Arial" panose="020B0604020202020204" pitchFamily="34" charset="0"/>
                <a:ea typeface="+mn-ea"/>
                <a:cs typeface="+mn-ea"/>
              </a:defRPr>
            </a:lvl1pPr>
          </a:lstStyle>
          <a:p>
            <a:pPr algn="ctr"/>
            <a:r>
              <a:rPr lang="zh-CN" altLang="en-US">
                <a:solidFill>
                  <a:sysClr val="window" lastClr="FFFFFF"/>
                </a:solidFill>
              </a:rPr>
              <a:t>研究生</a:t>
            </a:r>
            <a:endParaRPr lang="zh-CN" altLang="en-US">
              <a:solidFill>
                <a:sysClr val="window" lastClr="FFFFFF"/>
              </a:solidFill>
            </a:endParaRPr>
          </a:p>
        </p:txBody>
      </p:sp>
      <p:sp>
        <p:nvSpPr>
          <p:cNvPr id="1048614" name="文本框 6"/>
          <p:cNvSpPr txBox="1"/>
          <p:nvPr>
            <p:custDataLst>
              <p:tags r:id="rId8"/>
            </p:custDataLst>
          </p:nvPr>
        </p:nvSpPr>
        <p:spPr>
          <a:xfrm>
            <a:off x="1810875" y="4076335"/>
            <a:ext cx="662389" cy="371366"/>
          </a:xfrm>
          <a:prstGeom prst="rect">
            <a:avLst/>
          </a:prstGeom>
        </p:spPr>
        <p:txBody>
          <a:bodyPr wrap="none">
            <a:normAutofit fontScale="95000"/>
          </a:bodyPr>
          <a:lstStyle>
            <a:defPPr>
              <a:defRPr lang="zh-CN"/>
            </a:defPPr>
            <a:lvl1pPr>
              <a:defRPr sz="2000" b="1">
                <a:solidFill>
                  <a:srgbClr val="FFFFFF"/>
                </a:solidFill>
                <a:latin typeface="Arial" panose="020B0604020202020204" pitchFamily="34" charset="0"/>
                <a:ea typeface="+mn-ea"/>
                <a:cs typeface="+mn-ea"/>
              </a:defRPr>
            </a:lvl1pPr>
          </a:lstStyle>
          <a:p>
            <a:r>
              <a:rPr lang="zh-CN" altLang="en-US">
                <a:solidFill>
                  <a:sysClr val="window" lastClr="FFFFFF"/>
                </a:solidFill>
              </a:rPr>
              <a:t>导师</a:t>
            </a:r>
            <a:endParaRPr lang="zh-CN" altLang="en-US">
              <a:solidFill>
                <a:sysClr val="window" lastClr="FFFFFF"/>
              </a:solidFill>
            </a:endParaRPr>
          </a:p>
        </p:txBody>
      </p:sp>
      <p:sp>
        <p:nvSpPr>
          <p:cNvPr id="1048615" name="文本框 12"/>
          <p:cNvSpPr txBox="1"/>
          <p:nvPr>
            <p:custDataLst>
              <p:tags r:id="rId9"/>
            </p:custDataLst>
          </p:nvPr>
        </p:nvSpPr>
        <p:spPr>
          <a:xfrm>
            <a:off x="4014824" y="3533549"/>
            <a:ext cx="1699118" cy="371366"/>
          </a:xfrm>
          <a:prstGeom prst="rect">
            <a:avLst/>
          </a:prstGeom>
        </p:spPr>
        <p:txBody>
          <a:bodyPr wrap="none">
            <a:normAutofit lnSpcReduction="20000"/>
          </a:bodyPr>
          <a:lstStyle>
            <a:defPPr>
              <a:defRPr lang="zh-CN"/>
            </a:defPPr>
            <a:lvl1pPr>
              <a:defRPr sz="2000" b="1">
                <a:solidFill>
                  <a:srgbClr val="0057A7"/>
                </a:solidFill>
              </a:defRPr>
            </a:lvl1pPr>
          </a:lstStyle>
          <a:p>
            <a:pPr algn="ctr"/>
            <a:r>
              <a:rPr lang="zh-CN" altLang="en-US"/>
              <a:t>贾敏</a:t>
            </a:r>
            <a:endParaRPr lang="zh-CN" altLang="en-US"/>
          </a:p>
        </p:txBody>
      </p:sp>
      <p:sp>
        <p:nvSpPr>
          <p:cNvPr id="1048616" name="文本框 13"/>
          <p:cNvSpPr txBox="1"/>
          <p:nvPr>
            <p:custDataLst>
              <p:tags r:id="rId10"/>
            </p:custDataLst>
          </p:nvPr>
        </p:nvSpPr>
        <p:spPr>
          <a:xfrm>
            <a:off x="1302035" y="3551994"/>
            <a:ext cx="1699118" cy="371366"/>
          </a:xfrm>
          <a:prstGeom prst="rect">
            <a:avLst/>
          </a:prstGeom>
        </p:spPr>
        <p:txBody>
          <a:bodyPr wrap="none">
            <a:normAutofit lnSpcReduction="20000"/>
          </a:bodyPr>
          <a:lstStyle>
            <a:defPPr>
              <a:defRPr lang="zh-CN"/>
            </a:defPPr>
            <a:lvl1pPr>
              <a:defRPr sz="2000" b="1">
                <a:solidFill>
                  <a:srgbClr val="0057A7"/>
                </a:solidFill>
              </a:defRPr>
            </a:lvl1pPr>
          </a:lstStyle>
          <a:p>
            <a:pPr algn="ctr"/>
            <a:r>
              <a:rPr lang="zh-CN" altLang="en-US"/>
              <a:t>刘凯</a:t>
            </a:r>
            <a:endParaRPr lang="zh-CN" altLang="en-US"/>
          </a:p>
        </p:txBody>
      </p:sp>
      <p:sp>
        <p:nvSpPr>
          <p:cNvPr id="1048617" name="文本框 14"/>
          <p:cNvSpPr txBox="1"/>
          <p:nvPr>
            <p:custDataLst>
              <p:tags r:id="rId11"/>
            </p:custDataLst>
          </p:nvPr>
        </p:nvSpPr>
        <p:spPr>
          <a:xfrm>
            <a:off x="962660" y="4650105"/>
            <a:ext cx="2470785" cy="1565275"/>
          </a:xfrm>
          <a:prstGeom prst="rect">
            <a:avLst/>
          </a:prstGeom>
        </p:spPr>
        <p:txBody>
          <a:bodyPr wrap="square">
            <a:normAutofit fontScale="90000"/>
          </a:bodyPr>
          <a:lstStyle>
            <a:defPPr>
              <a:defRPr lang="zh-CN"/>
            </a:defPPr>
            <a:lvl1pPr algn="ctr"/>
          </a:lstStyle>
          <a:p>
            <a:pPr algn="l"/>
            <a:r>
              <a:rPr lang="zh-CN" altLang="en-US" b="1"/>
              <a:t>情报学硕士</a:t>
            </a:r>
            <a:endParaRPr lang="zh-CN" altLang="en-US" b="1"/>
          </a:p>
          <a:p>
            <a:pPr algn="l"/>
            <a:r>
              <a:rPr lang="zh-CN" altLang="en-US" b="1"/>
              <a:t>管理科学与工程博士</a:t>
            </a:r>
            <a:endParaRPr lang="zh-CN" altLang="en-US" b="1"/>
          </a:p>
          <a:p>
            <a:pPr algn="l"/>
            <a:r>
              <a:rPr lang="zh-CN" altLang="en-US" b="1"/>
              <a:t>心理学博士后</a:t>
            </a:r>
            <a:endParaRPr lang="zh-CN" altLang="en-US" b="1"/>
          </a:p>
          <a:p>
            <a:pPr algn="l"/>
            <a:r>
              <a:rPr lang="zh-CN" altLang="en-US" b="1"/>
              <a:t>通用人工智能协会召集人</a:t>
            </a:r>
            <a:endParaRPr lang="zh-CN" altLang="en-US" b="1"/>
          </a:p>
          <a:p>
            <a:pPr algn="l"/>
            <a:r>
              <a:rPr lang="zh-CN" altLang="en-US" b="1"/>
              <a:t>教育技术学硕士生导师</a:t>
            </a:r>
            <a:endParaRPr lang="zh-CN" altLang="en-US" b="1"/>
          </a:p>
          <a:p>
            <a:pPr algn="l"/>
            <a:r>
              <a:rPr lang="zh-CN" altLang="en-US" b="1"/>
              <a:t>心理健康教育硕士生导师</a:t>
            </a:r>
            <a:endParaRPr lang="zh-CN" altLang="en-US" b="1"/>
          </a:p>
          <a:p>
            <a:pPr algn="l"/>
            <a:endParaRPr lang="zh-CN" altLang="en-US"/>
          </a:p>
        </p:txBody>
      </p:sp>
      <p:sp>
        <p:nvSpPr>
          <p:cNvPr id="1048618" name="文本框 3"/>
          <p:cNvSpPr txBox="1"/>
          <p:nvPr>
            <p:custDataLst>
              <p:tags r:id="rId12"/>
            </p:custDataLst>
          </p:nvPr>
        </p:nvSpPr>
        <p:spPr>
          <a:xfrm>
            <a:off x="3776345" y="4792345"/>
            <a:ext cx="2177415" cy="1247140"/>
          </a:xfrm>
          <a:prstGeom prst="rect">
            <a:avLst/>
          </a:prstGeom>
        </p:spPr>
        <p:txBody>
          <a:bodyPr wrap="square">
            <a:normAutofit/>
          </a:bodyPr>
          <a:lstStyle>
            <a:defPPr>
              <a:defRPr lang="zh-CN"/>
            </a:defPPr>
            <a:lvl1pPr algn="ctr"/>
          </a:lstStyle>
          <a:p>
            <a:pPr algn="l"/>
            <a:r>
              <a:rPr lang="zh-CN" altLang="en-US" sz="1600" b="1"/>
              <a:t>计算机科学本科</a:t>
            </a:r>
            <a:endParaRPr lang="zh-CN" altLang="en-US" sz="1600" b="1"/>
          </a:p>
          <a:p>
            <a:pPr algn="l"/>
            <a:r>
              <a:rPr lang="zh-CN" altLang="en-US" sz="1600" b="1"/>
              <a:t>心理健康教育研究生</a:t>
            </a:r>
            <a:endParaRPr lang="zh-CN" altLang="en-US" sz="1600" b="1"/>
          </a:p>
          <a:p>
            <a:pPr algn="l"/>
            <a:endParaRPr lang="zh-CN" altLang="en-US" sz="1600"/>
          </a:p>
        </p:txBody>
      </p:sp>
      <p:grpSp>
        <p:nvGrpSpPr>
          <p:cNvPr id="43" name="组合 2"/>
          <p:cNvGrpSpPr/>
          <p:nvPr/>
        </p:nvGrpSpPr>
        <p:grpSpPr>
          <a:xfrm>
            <a:off x="6640195" y="2632075"/>
            <a:ext cx="4575175" cy="391160"/>
            <a:chOff x="10597" y="2613"/>
            <a:chExt cx="7205" cy="616"/>
          </a:xfrm>
        </p:grpSpPr>
        <p:sp>
          <p:nvSpPr>
            <p:cNvPr id="1048619" name="文本框 11"/>
            <p:cNvSpPr txBox="1"/>
            <p:nvPr>
              <p:custDataLst>
                <p:tags r:id="rId13"/>
              </p:custDataLst>
            </p:nvPr>
          </p:nvSpPr>
          <p:spPr>
            <a:xfrm>
              <a:off x="10597" y="2645"/>
              <a:ext cx="2676" cy="585"/>
            </a:xfrm>
            <a:prstGeom prst="rect">
              <a:avLst/>
            </a:prstGeom>
          </p:spPr>
          <p:txBody>
            <a:bodyPr wrap="none">
              <a:normAutofit lnSpcReduction="20000"/>
            </a:bodyPr>
            <a:lstStyle>
              <a:defPPr>
                <a:defRPr lang="zh-CN"/>
              </a:defPPr>
              <a:lvl1pPr>
                <a:defRPr sz="2000" b="1">
                  <a:solidFill>
                    <a:srgbClr val="0057A7"/>
                  </a:solidFill>
                </a:defRPr>
              </a:lvl1pPr>
            </a:lstStyle>
            <a:p>
              <a:pPr algn="ctr"/>
              <a:r>
                <a:rPr lang="zh-CN" altLang="en-US"/>
                <a:t>孙常</a:t>
              </a:r>
              <a:r>
                <a:rPr lang="zh-CN" altLang="en-US"/>
                <a:t>新</a:t>
              </a:r>
              <a:endParaRPr lang="zh-CN" altLang="en-US"/>
            </a:p>
          </p:txBody>
        </p:sp>
        <p:sp>
          <p:nvSpPr>
            <p:cNvPr id="1048620" name="文本框 15"/>
            <p:cNvSpPr txBox="1"/>
            <p:nvPr>
              <p:custDataLst>
                <p:tags r:id="rId14"/>
              </p:custDataLst>
            </p:nvPr>
          </p:nvSpPr>
          <p:spPr>
            <a:xfrm>
              <a:off x="13272" y="2613"/>
              <a:ext cx="4531" cy="585"/>
            </a:xfrm>
            <a:prstGeom prst="rect">
              <a:avLst/>
            </a:prstGeom>
          </p:spPr>
          <p:txBody>
            <a:bodyPr wrap="square">
              <a:normAutofit/>
            </a:bodyPr>
            <a:lstStyle>
              <a:defPPr>
                <a:defRPr lang="zh-CN"/>
              </a:defPPr>
              <a:lvl1pPr algn="ctr"/>
            </a:lstStyle>
            <a:p>
              <a:pPr algn="l"/>
              <a:r>
                <a:rPr lang="zh-CN" altLang="en-US"/>
                <a:t>通用人工智能系统开发</a:t>
              </a:r>
              <a:endParaRPr lang="en-US" altLang="zh-CN"/>
            </a:p>
          </p:txBody>
        </p:sp>
      </p:grpSp>
      <p:pic>
        <p:nvPicPr>
          <p:cNvPr id="2097156" name="图片 17" descr="老师照片"/>
          <p:cNvPicPr>
            <a:picLocks noChangeAspect="1"/>
          </p:cNvPicPr>
          <p:nvPr/>
        </p:nvPicPr>
        <p:blipFill>
          <a:blip r:embed="rId15"/>
          <a:stretch>
            <a:fillRect/>
          </a:stretch>
        </p:blipFill>
        <p:spPr>
          <a:xfrm>
            <a:off x="1196340" y="1506220"/>
            <a:ext cx="1864360" cy="1864360"/>
          </a:xfrm>
          <a:prstGeom prst="ellipse">
            <a:avLst/>
          </a:prstGeom>
        </p:spPr>
      </p:pic>
      <p:pic>
        <p:nvPicPr>
          <p:cNvPr id="2097157" name="图片 7" descr="报名照片"/>
          <p:cNvPicPr>
            <a:picLocks noChangeAspect="1"/>
          </p:cNvPicPr>
          <p:nvPr/>
        </p:nvPicPr>
        <p:blipFill>
          <a:blip r:embed="rId16"/>
          <a:srcRect l="-11467" t="2256" r="-18902" b="5276"/>
          <a:stretch>
            <a:fillRect/>
          </a:stretch>
        </p:blipFill>
        <p:spPr>
          <a:xfrm>
            <a:off x="4015105" y="1606550"/>
            <a:ext cx="1795780" cy="1783080"/>
          </a:xfrm>
          <a:prstGeom prst="ellipse">
            <a:avLst/>
          </a:prstGeom>
        </p:spPr>
      </p:pic>
      <p:grpSp>
        <p:nvGrpSpPr>
          <p:cNvPr id="44" name="组合 4"/>
          <p:cNvGrpSpPr/>
          <p:nvPr/>
        </p:nvGrpSpPr>
        <p:grpSpPr>
          <a:xfrm>
            <a:off x="8131810" y="1589405"/>
            <a:ext cx="1719580" cy="565150"/>
            <a:chOff x="12499" y="6279"/>
            <a:chExt cx="2708" cy="890"/>
          </a:xfrm>
        </p:grpSpPr>
        <p:sp>
          <p:nvSpPr>
            <p:cNvPr id="1048621" name="圆角矩形 55"/>
            <p:cNvSpPr/>
            <p:nvPr>
              <p:custDataLst>
                <p:tags r:id="rId17"/>
              </p:custDataLst>
            </p:nvPr>
          </p:nvSpPr>
          <p:spPr>
            <a:xfrm>
              <a:off x="12499" y="6279"/>
              <a:ext cx="2709" cy="891"/>
            </a:xfrm>
            <a:prstGeom prst="roundRect">
              <a:avLst>
                <a:gd name="adj" fmla="val 50000"/>
              </a:avLst>
            </a:prstGeom>
            <a:solidFill>
              <a:srgbClr val="0057A7"/>
            </a:solidFill>
            <a:ln>
              <a:noFill/>
            </a:ln>
          </p:spPr>
          <p:style>
            <a:lnRef idx="2">
              <a:srgbClr val="0057A7">
                <a:shade val="50000"/>
              </a:srgbClr>
            </a:lnRef>
            <a:fillRef idx="1">
              <a:srgbClr val="0057A7"/>
            </a:fillRef>
            <a:effectRef idx="0">
              <a:srgbClr val="0057A7"/>
            </a:effectRef>
            <a:fontRef idx="minor">
              <a:sysClr val="window" lastClr="FFFFFF"/>
            </a:fontRef>
          </p:style>
          <p:txBody>
            <a:bodyPr rtlCol="0" anchor="ctr">
              <a:normAutofit fontScale="90000" lnSpcReduction="20000"/>
            </a:bodyPr>
            <a:p>
              <a:pPr algn="ctr"/>
              <a:endParaRPr lang="zh-CN" altLang="en-US" sz="2400"/>
            </a:p>
          </p:txBody>
        </p:sp>
        <p:sp>
          <p:nvSpPr>
            <p:cNvPr id="1048622" name="文本框 8"/>
            <p:cNvSpPr txBox="1"/>
            <p:nvPr>
              <p:custDataLst>
                <p:tags r:id="rId18"/>
              </p:custDataLst>
            </p:nvPr>
          </p:nvSpPr>
          <p:spPr>
            <a:xfrm>
              <a:off x="12704" y="6459"/>
              <a:ext cx="2300" cy="585"/>
            </a:xfrm>
            <a:prstGeom prst="rect">
              <a:avLst/>
            </a:prstGeom>
          </p:spPr>
          <p:txBody>
            <a:bodyPr wrap="none">
              <a:normAutofit/>
            </a:bodyPr>
            <a:lstStyle>
              <a:defPPr>
                <a:defRPr lang="zh-CN"/>
              </a:defPPr>
              <a:lvl1pPr>
                <a:defRPr sz="2000" b="1">
                  <a:solidFill>
                    <a:srgbClr val="FFFFFF"/>
                  </a:solidFill>
                  <a:latin typeface="Arial" panose="020B0604020202020204" pitchFamily="34" charset="0"/>
                  <a:ea typeface="+mn-ea"/>
                  <a:cs typeface="+mn-ea"/>
                </a:defRPr>
              </a:lvl1pPr>
            </a:lstStyle>
            <a:p>
              <a:pPr algn="ctr"/>
              <a:r>
                <a:rPr lang="zh-CN" altLang="en-US">
                  <a:solidFill>
                    <a:sysClr val="window" lastClr="FFFFFF"/>
                  </a:solidFill>
                </a:rPr>
                <a:t>研究生</a:t>
              </a:r>
              <a:endParaRPr lang="zh-CN" altLang="en-US">
                <a:solidFill>
                  <a:sysClr val="window" lastClr="FFFFFF"/>
                </a:solidFill>
              </a:endParaRPr>
            </a:p>
          </p:txBody>
        </p:sp>
      </p:grpSp>
      <p:grpSp>
        <p:nvGrpSpPr>
          <p:cNvPr id="45" name="组合 9"/>
          <p:cNvGrpSpPr/>
          <p:nvPr/>
        </p:nvGrpSpPr>
        <p:grpSpPr>
          <a:xfrm>
            <a:off x="6640195" y="3179445"/>
            <a:ext cx="4575175" cy="391160"/>
            <a:chOff x="10597" y="2613"/>
            <a:chExt cx="7205" cy="616"/>
          </a:xfrm>
        </p:grpSpPr>
        <p:sp>
          <p:nvSpPr>
            <p:cNvPr id="1048623" name="文本框 10"/>
            <p:cNvSpPr txBox="1"/>
            <p:nvPr>
              <p:custDataLst>
                <p:tags r:id="rId19"/>
              </p:custDataLst>
            </p:nvPr>
          </p:nvSpPr>
          <p:spPr>
            <a:xfrm>
              <a:off x="10597" y="2645"/>
              <a:ext cx="2676" cy="585"/>
            </a:xfrm>
            <a:prstGeom prst="rect">
              <a:avLst/>
            </a:prstGeom>
          </p:spPr>
          <p:txBody>
            <a:bodyPr wrap="none">
              <a:normAutofit lnSpcReduction="20000"/>
            </a:bodyPr>
            <a:lstStyle>
              <a:defPPr>
                <a:defRPr lang="zh-CN"/>
              </a:defPPr>
              <a:lvl1pPr>
                <a:defRPr sz="2000" b="1">
                  <a:solidFill>
                    <a:srgbClr val="0057A7"/>
                  </a:solidFill>
                </a:defRPr>
              </a:lvl1pPr>
            </a:lstStyle>
            <a:p>
              <a:pPr algn="ctr"/>
              <a:r>
                <a:rPr lang="zh-CN" altLang="en-US"/>
                <a:t>王傲楠</a:t>
              </a:r>
              <a:endParaRPr lang="zh-CN" altLang="en-US"/>
            </a:p>
          </p:txBody>
        </p:sp>
        <p:sp>
          <p:nvSpPr>
            <p:cNvPr id="1048624" name="文本框 16"/>
            <p:cNvSpPr txBox="1"/>
            <p:nvPr>
              <p:custDataLst>
                <p:tags r:id="rId20"/>
              </p:custDataLst>
            </p:nvPr>
          </p:nvSpPr>
          <p:spPr>
            <a:xfrm>
              <a:off x="13272" y="2613"/>
              <a:ext cx="4531" cy="585"/>
            </a:xfrm>
            <a:prstGeom prst="rect">
              <a:avLst/>
            </a:prstGeom>
          </p:spPr>
          <p:txBody>
            <a:bodyPr wrap="square">
              <a:normAutofit/>
            </a:bodyPr>
            <a:lstStyle>
              <a:defPPr>
                <a:defRPr lang="zh-CN"/>
              </a:defPPr>
              <a:lvl1pPr algn="ctr"/>
            </a:lstStyle>
            <a:p>
              <a:pPr algn="l"/>
              <a:r>
                <a:rPr lang="zh-CN" altLang="en-US"/>
                <a:t>通用人工智能</a:t>
              </a:r>
              <a:r>
                <a:rPr lang="en-US" altLang="zh-CN"/>
                <a:t>+</a:t>
              </a:r>
              <a:r>
                <a:rPr lang="zh-CN" altLang="en-US"/>
                <a:t>强迫症</a:t>
              </a:r>
              <a:endParaRPr lang="zh-CN" altLang="en-US"/>
            </a:p>
          </p:txBody>
        </p:sp>
      </p:grpSp>
      <p:grpSp>
        <p:nvGrpSpPr>
          <p:cNvPr id="46" name="组合 21"/>
          <p:cNvGrpSpPr/>
          <p:nvPr/>
        </p:nvGrpSpPr>
        <p:grpSpPr>
          <a:xfrm>
            <a:off x="6652895" y="3677285"/>
            <a:ext cx="4575175" cy="391160"/>
            <a:chOff x="10597" y="2613"/>
            <a:chExt cx="7205" cy="616"/>
          </a:xfrm>
        </p:grpSpPr>
        <p:sp>
          <p:nvSpPr>
            <p:cNvPr id="1048625" name="文本框 22"/>
            <p:cNvSpPr txBox="1"/>
            <p:nvPr>
              <p:custDataLst>
                <p:tags r:id="rId21"/>
              </p:custDataLst>
            </p:nvPr>
          </p:nvSpPr>
          <p:spPr>
            <a:xfrm>
              <a:off x="10597" y="2645"/>
              <a:ext cx="2676" cy="585"/>
            </a:xfrm>
            <a:prstGeom prst="rect">
              <a:avLst/>
            </a:prstGeom>
          </p:spPr>
          <p:txBody>
            <a:bodyPr wrap="none">
              <a:normAutofit lnSpcReduction="20000"/>
            </a:bodyPr>
            <a:lstStyle>
              <a:defPPr>
                <a:defRPr lang="zh-CN"/>
              </a:defPPr>
              <a:lvl1pPr>
                <a:defRPr sz="2000" b="1">
                  <a:solidFill>
                    <a:srgbClr val="0057A7"/>
                  </a:solidFill>
                </a:defRPr>
              </a:lvl1pPr>
            </a:lstStyle>
            <a:p>
              <a:pPr algn="ctr"/>
              <a:r>
                <a:rPr lang="zh-CN" altLang="en-US"/>
                <a:t>庞小萍</a:t>
              </a:r>
              <a:endParaRPr lang="zh-CN" altLang="en-US"/>
            </a:p>
          </p:txBody>
        </p:sp>
        <p:sp>
          <p:nvSpPr>
            <p:cNvPr id="1048626" name="文本框 23"/>
            <p:cNvSpPr txBox="1"/>
            <p:nvPr>
              <p:custDataLst>
                <p:tags r:id="rId22"/>
              </p:custDataLst>
            </p:nvPr>
          </p:nvSpPr>
          <p:spPr>
            <a:xfrm>
              <a:off x="13272" y="2613"/>
              <a:ext cx="4531" cy="585"/>
            </a:xfrm>
            <a:prstGeom prst="rect">
              <a:avLst/>
            </a:prstGeom>
          </p:spPr>
          <p:txBody>
            <a:bodyPr wrap="square">
              <a:normAutofit/>
            </a:bodyPr>
            <a:lstStyle>
              <a:defPPr>
                <a:defRPr lang="zh-CN"/>
              </a:defPPr>
              <a:lvl1pPr algn="ctr"/>
            </a:lstStyle>
            <a:p>
              <a:pPr algn="l"/>
              <a:r>
                <a:rPr lang="zh-CN" altLang="en-US"/>
                <a:t>通用人工智能</a:t>
              </a:r>
              <a:r>
                <a:rPr lang="en-US" altLang="zh-CN"/>
                <a:t>+</a:t>
              </a:r>
              <a:r>
                <a:rPr lang="zh-CN" altLang="en-US"/>
                <a:t>抑郁症</a:t>
              </a:r>
              <a:endParaRPr lang="en-US" altLang="zh-CN"/>
            </a:p>
          </p:txBody>
        </p:sp>
      </p:grpSp>
      <p:grpSp>
        <p:nvGrpSpPr>
          <p:cNvPr id="47" name="组合 24"/>
          <p:cNvGrpSpPr/>
          <p:nvPr/>
        </p:nvGrpSpPr>
        <p:grpSpPr>
          <a:xfrm>
            <a:off x="6652895" y="4224655"/>
            <a:ext cx="4575175" cy="391160"/>
            <a:chOff x="10597" y="2613"/>
            <a:chExt cx="7205" cy="616"/>
          </a:xfrm>
        </p:grpSpPr>
        <p:sp>
          <p:nvSpPr>
            <p:cNvPr id="1048627" name="文本框 25"/>
            <p:cNvSpPr txBox="1"/>
            <p:nvPr>
              <p:custDataLst>
                <p:tags r:id="rId23"/>
              </p:custDataLst>
            </p:nvPr>
          </p:nvSpPr>
          <p:spPr>
            <a:xfrm>
              <a:off x="10597" y="2645"/>
              <a:ext cx="2676" cy="585"/>
            </a:xfrm>
            <a:prstGeom prst="rect">
              <a:avLst/>
            </a:prstGeom>
          </p:spPr>
          <p:txBody>
            <a:bodyPr wrap="none">
              <a:normAutofit lnSpcReduction="20000"/>
            </a:bodyPr>
            <a:lstStyle>
              <a:defPPr>
                <a:defRPr lang="zh-CN"/>
              </a:defPPr>
              <a:lvl1pPr>
                <a:defRPr sz="2000" b="1">
                  <a:solidFill>
                    <a:srgbClr val="0057A7"/>
                  </a:solidFill>
                </a:defRPr>
              </a:lvl1pPr>
            </a:lstStyle>
            <a:p>
              <a:pPr algn="ctr"/>
              <a:r>
                <a:rPr lang="zh-CN" altLang="en-US"/>
                <a:t>李</a:t>
              </a:r>
              <a:r>
                <a:rPr lang="en-US" altLang="zh-CN"/>
                <a:t>    </a:t>
              </a:r>
              <a:r>
                <a:rPr lang="zh-CN" altLang="en-US"/>
                <a:t>楠</a:t>
              </a:r>
              <a:endParaRPr lang="zh-CN" altLang="en-US"/>
            </a:p>
          </p:txBody>
        </p:sp>
        <p:sp>
          <p:nvSpPr>
            <p:cNvPr id="1048628" name="文本框 26"/>
            <p:cNvSpPr txBox="1"/>
            <p:nvPr>
              <p:custDataLst>
                <p:tags r:id="rId24"/>
              </p:custDataLst>
            </p:nvPr>
          </p:nvSpPr>
          <p:spPr>
            <a:xfrm>
              <a:off x="13272" y="2613"/>
              <a:ext cx="4531" cy="585"/>
            </a:xfrm>
            <a:prstGeom prst="rect">
              <a:avLst/>
            </a:prstGeom>
          </p:spPr>
          <p:txBody>
            <a:bodyPr wrap="square">
              <a:normAutofit/>
            </a:bodyPr>
            <a:lstStyle>
              <a:defPPr>
                <a:defRPr lang="zh-CN"/>
              </a:defPPr>
              <a:lvl1pPr algn="ctr"/>
            </a:lstStyle>
            <a:p>
              <a:pPr algn="l"/>
              <a:r>
                <a:rPr lang="zh-CN" altLang="en-US"/>
                <a:t>通用人工智能</a:t>
              </a:r>
              <a:r>
                <a:rPr lang="en-US" altLang="zh-CN"/>
                <a:t>+</a:t>
              </a:r>
              <a:r>
                <a:rPr lang="zh-CN" altLang="en-US"/>
                <a:t>内隐学习</a:t>
              </a:r>
              <a:endParaRPr lang="zh-CN" altLang="en-US"/>
            </a:p>
          </p:txBody>
        </p:sp>
      </p:grpSp>
      <p:grpSp>
        <p:nvGrpSpPr>
          <p:cNvPr id="48" name="组合 27"/>
          <p:cNvGrpSpPr/>
          <p:nvPr/>
        </p:nvGrpSpPr>
        <p:grpSpPr>
          <a:xfrm>
            <a:off x="6652895" y="4772025"/>
            <a:ext cx="4575175" cy="391160"/>
            <a:chOff x="10597" y="2613"/>
            <a:chExt cx="7205" cy="616"/>
          </a:xfrm>
        </p:grpSpPr>
        <p:sp>
          <p:nvSpPr>
            <p:cNvPr id="1048629" name="文本框 28"/>
            <p:cNvSpPr txBox="1"/>
            <p:nvPr>
              <p:custDataLst>
                <p:tags r:id="rId25"/>
              </p:custDataLst>
            </p:nvPr>
          </p:nvSpPr>
          <p:spPr>
            <a:xfrm>
              <a:off x="10597" y="2645"/>
              <a:ext cx="2676" cy="585"/>
            </a:xfrm>
            <a:prstGeom prst="rect">
              <a:avLst/>
            </a:prstGeom>
          </p:spPr>
          <p:txBody>
            <a:bodyPr wrap="none">
              <a:normAutofit lnSpcReduction="20000"/>
            </a:bodyPr>
            <a:lstStyle>
              <a:defPPr>
                <a:defRPr lang="zh-CN"/>
              </a:defPPr>
              <a:lvl1pPr>
                <a:defRPr sz="2000" b="1">
                  <a:solidFill>
                    <a:srgbClr val="0057A7"/>
                  </a:solidFill>
                </a:defRPr>
              </a:lvl1pPr>
            </a:lstStyle>
            <a:p>
              <a:pPr algn="ctr"/>
              <a:r>
                <a:rPr lang="zh-CN" altLang="en-US"/>
                <a:t>汪诗雨</a:t>
              </a:r>
              <a:endParaRPr lang="zh-CN" altLang="en-US"/>
            </a:p>
          </p:txBody>
        </p:sp>
        <p:sp>
          <p:nvSpPr>
            <p:cNvPr id="1048630" name="文本框 29"/>
            <p:cNvSpPr txBox="1"/>
            <p:nvPr>
              <p:custDataLst>
                <p:tags r:id="rId26"/>
              </p:custDataLst>
            </p:nvPr>
          </p:nvSpPr>
          <p:spPr>
            <a:xfrm>
              <a:off x="13272" y="2613"/>
              <a:ext cx="4531" cy="585"/>
            </a:xfrm>
            <a:prstGeom prst="rect">
              <a:avLst/>
            </a:prstGeom>
          </p:spPr>
          <p:txBody>
            <a:bodyPr wrap="square">
              <a:normAutofit/>
            </a:bodyPr>
            <a:lstStyle>
              <a:defPPr>
                <a:defRPr lang="zh-CN"/>
              </a:defPPr>
              <a:lvl1pPr algn="ctr"/>
            </a:lstStyle>
            <a:p>
              <a:pPr algn="l"/>
              <a:r>
                <a:rPr lang="zh-CN" altLang="en-US"/>
                <a:t>通用人工智能</a:t>
              </a:r>
              <a:r>
                <a:rPr lang="en-US" altLang="zh-CN"/>
                <a:t>+</a:t>
              </a:r>
              <a:r>
                <a:rPr lang="zh-CN" altLang="en-US"/>
                <a:t>双相障碍</a:t>
              </a:r>
              <a:endParaRPr lang="zh-CN" altLang="en-US"/>
            </a:p>
          </p:txBody>
        </p:sp>
      </p:grpSp>
      <p:grpSp>
        <p:nvGrpSpPr>
          <p:cNvPr id="49" name="组合 30"/>
          <p:cNvGrpSpPr/>
          <p:nvPr/>
        </p:nvGrpSpPr>
        <p:grpSpPr>
          <a:xfrm>
            <a:off x="6652895" y="5360035"/>
            <a:ext cx="4575175" cy="391160"/>
            <a:chOff x="10597" y="2613"/>
            <a:chExt cx="7205" cy="616"/>
          </a:xfrm>
        </p:grpSpPr>
        <p:sp>
          <p:nvSpPr>
            <p:cNvPr id="1048631" name="文本框 35"/>
            <p:cNvSpPr txBox="1"/>
            <p:nvPr>
              <p:custDataLst>
                <p:tags r:id="rId27"/>
              </p:custDataLst>
            </p:nvPr>
          </p:nvSpPr>
          <p:spPr>
            <a:xfrm>
              <a:off x="10597" y="2645"/>
              <a:ext cx="2676" cy="585"/>
            </a:xfrm>
            <a:prstGeom prst="rect">
              <a:avLst/>
            </a:prstGeom>
          </p:spPr>
          <p:txBody>
            <a:bodyPr wrap="none">
              <a:normAutofit lnSpcReduction="20000"/>
            </a:bodyPr>
            <a:lstStyle>
              <a:defPPr>
                <a:defRPr lang="zh-CN"/>
              </a:defPPr>
              <a:lvl1pPr>
                <a:defRPr sz="2000" b="1">
                  <a:solidFill>
                    <a:srgbClr val="0057A7"/>
                  </a:solidFill>
                </a:defRPr>
              </a:lvl1pPr>
            </a:lstStyle>
            <a:p>
              <a:pPr algn="ctr"/>
              <a:r>
                <a:rPr lang="zh-CN" altLang="en-US"/>
                <a:t>卢桥桥</a:t>
              </a:r>
              <a:endParaRPr lang="zh-CN" altLang="en-US"/>
            </a:p>
          </p:txBody>
        </p:sp>
        <p:sp>
          <p:nvSpPr>
            <p:cNvPr id="1048632" name="文本框 36"/>
            <p:cNvSpPr txBox="1"/>
            <p:nvPr>
              <p:custDataLst>
                <p:tags r:id="rId28"/>
              </p:custDataLst>
            </p:nvPr>
          </p:nvSpPr>
          <p:spPr>
            <a:xfrm>
              <a:off x="13272" y="2613"/>
              <a:ext cx="4531" cy="585"/>
            </a:xfrm>
            <a:prstGeom prst="rect">
              <a:avLst/>
            </a:prstGeom>
          </p:spPr>
          <p:txBody>
            <a:bodyPr wrap="square">
              <a:normAutofit/>
            </a:bodyPr>
            <a:lstStyle>
              <a:defPPr>
                <a:defRPr lang="zh-CN"/>
              </a:defPPr>
              <a:lvl1pPr algn="ctr"/>
            </a:lstStyle>
            <a:p>
              <a:pPr algn="l"/>
              <a:r>
                <a:rPr lang="zh-CN" altLang="en-US"/>
                <a:t>通用人工智能</a:t>
              </a:r>
              <a:r>
                <a:rPr lang="en-US" altLang="zh-CN"/>
                <a:t>+</a:t>
              </a:r>
              <a:r>
                <a:rPr lang="zh-CN" altLang="en-US"/>
                <a:t>自闭症</a:t>
              </a: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52" name=""/>
        <p:cNvGrpSpPr/>
        <p:nvPr/>
      </p:nvGrpSpPr>
      <p:grpSpPr>
        <a:xfrm>
          <a:off x="0" y="0"/>
          <a:ext cx="0" cy="0"/>
          <a:chOff x="0" y="0"/>
          <a:chExt cx="0" cy="0"/>
        </a:xfrm>
      </p:grpSpPr>
      <p:sp>
        <p:nvSpPr>
          <p:cNvPr id="1048635" name="文本占位符 43"/>
          <p:cNvSpPr txBox="1"/>
          <p:nvPr/>
        </p:nvSpPr>
        <p:spPr>
          <a:xfrm>
            <a:off x="400050" y="349250"/>
            <a:ext cx="3439795" cy="478155"/>
          </a:xfrm>
          <a:prstGeom prst="rect">
            <a:avLst/>
          </a:prstGeom>
          <a:noFill/>
          <a:ln>
            <a:noFill/>
          </a:ln>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1" kern="1200" dirty="0">
                <a:solidFill>
                  <a:schemeClr val="accent2"/>
                </a:solidFill>
                <a:latin typeface="思源宋体 CN Heavy" panose="02020900000000000000" pitchFamily="18" charset="-122"/>
                <a:ea typeface="思源宋体 CN Heavy" panose="020209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smtClean="0">
                <a:solidFill>
                  <a:schemeClr val="tx1">
                    <a:lumMod val="85000"/>
                    <a:lumOff val="15000"/>
                  </a:schemeClr>
                </a:solidFill>
                <a:latin typeface="微软雅黑" panose="020B0503020204020204" charset="-122"/>
                <a:ea typeface="微软雅黑" panose="020B0503020204020204" charset="-122"/>
              </a:rPr>
              <a:t>1.2 </a:t>
            </a:r>
            <a:r>
              <a:rPr lang="zh-CN" altLang="en-US" sz="2800" b="0" smtClean="0">
                <a:solidFill>
                  <a:schemeClr val="tx1">
                    <a:lumMod val="85000"/>
                    <a:lumOff val="15000"/>
                  </a:schemeClr>
                </a:solidFill>
                <a:latin typeface="微软雅黑" panose="020B0503020204020204" charset="-122"/>
                <a:ea typeface="微软雅黑" panose="020B0503020204020204" charset="-122"/>
              </a:rPr>
              <a:t>研究方向</a:t>
            </a:r>
            <a:endParaRPr lang="zh-CN" altLang="en-US" sz="2800" b="0" smtClean="0">
              <a:solidFill>
                <a:schemeClr val="tx1">
                  <a:lumMod val="85000"/>
                  <a:lumOff val="15000"/>
                </a:schemeClr>
              </a:solidFill>
              <a:latin typeface="微软雅黑" panose="020B0503020204020204" charset="-122"/>
              <a:ea typeface="微软雅黑" panose="020B0503020204020204" charset="-122"/>
            </a:endParaRPr>
          </a:p>
        </p:txBody>
      </p:sp>
      <p:pic>
        <p:nvPicPr>
          <p:cNvPr id="2097158" name="图片 5"/>
          <p:cNvPicPr>
            <a:picLocks noChangeAspect="1"/>
          </p:cNvPicPr>
          <p:nvPr/>
        </p:nvPicPr>
        <p:blipFill>
          <a:blip r:embed="rId1"/>
          <a:stretch>
            <a:fillRect/>
          </a:stretch>
        </p:blipFill>
        <p:spPr>
          <a:xfrm>
            <a:off x="9431655" y="73025"/>
            <a:ext cx="2505710" cy="795020"/>
          </a:xfrm>
          <a:prstGeom prst="rect">
            <a:avLst/>
          </a:prstGeom>
        </p:spPr>
      </p:pic>
      <p:grpSp>
        <p:nvGrpSpPr>
          <p:cNvPr id="53" name="组合 31"/>
          <p:cNvGrpSpPr/>
          <p:nvPr/>
        </p:nvGrpSpPr>
        <p:grpSpPr>
          <a:xfrm>
            <a:off x="528706" y="867990"/>
            <a:ext cx="11158794" cy="0"/>
            <a:chOff x="528706" y="867990"/>
            <a:chExt cx="11158794" cy="0"/>
          </a:xfrm>
        </p:grpSpPr>
        <p:cxnSp>
          <p:nvCxnSpPr>
            <p:cNvPr id="3145731" name="直接连接符 32"/>
            <p:cNvCxnSpPr/>
            <p:nvPr/>
          </p:nvCxnSpPr>
          <p:spPr>
            <a:xfrm>
              <a:off x="528706" y="867990"/>
              <a:ext cx="1115879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45732" name="直接连接符 33"/>
            <p:cNvCxnSpPr/>
            <p:nvPr/>
          </p:nvCxnSpPr>
          <p:spPr>
            <a:xfrm>
              <a:off x="528706" y="867990"/>
              <a:ext cx="589713" cy="0"/>
            </a:xfrm>
            <a:prstGeom prst="line">
              <a:avLst/>
            </a:prstGeom>
            <a:ln w="38100">
              <a:solidFill>
                <a:srgbClr val="2257AE"/>
              </a:solidFill>
            </a:ln>
          </p:spPr>
          <p:style>
            <a:lnRef idx="1">
              <a:schemeClr val="accent1"/>
            </a:lnRef>
            <a:fillRef idx="0">
              <a:schemeClr val="accent1"/>
            </a:fillRef>
            <a:effectRef idx="0">
              <a:schemeClr val="accent1"/>
            </a:effectRef>
            <a:fontRef idx="minor">
              <a:schemeClr val="tx1"/>
            </a:fontRef>
          </p:style>
        </p:cxnSp>
      </p:grpSp>
      <p:grpSp>
        <p:nvGrpSpPr>
          <p:cNvPr id="54" name="组合 9"/>
          <p:cNvGrpSpPr/>
          <p:nvPr/>
        </p:nvGrpSpPr>
        <p:grpSpPr>
          <a:xfrm>
            <a:off x="1118235" y="2965450"/>
            <a:ext cx="10090150" cy="3547745"/>
            <a:chOff x="1824" y="3427"/>
            <a:chExt cx="15890" cy="5587"/>
          </a:xfrm>
          <a:solidFill>
            <a:srgbClr val="2257AE"/>
          </a:solidFill>
        </p:grpSpPr>
        <p:sp>
          <p:nvSpPr>
            <p:cNvPr id="1048636" name="矩形 73"/>
            <p:cNvSpPr/>
            <p:nvPr/>
          </p:nvSpPr>
          <p:spPr>
            <a:xfrm>
              <a:off x="1968" y="3427"/>
              <a:ext cx="4544" cy="5587"/>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1048637" name="矩形 74"/>
            <p:cNvSpPr/>
            <p:nvPr/>
          </p:nvSpPr>
          <p:spPr>
            <a:xfrm>
              <a:off x="1824" y="3616"/>
              <a:ext cx="4848" cy="5190"/>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1048638" name="矩形 75"/>
            <p:cNvSpPr/>
            <p:nvPr/>
          </p:nvSpPr>
          <p:spPr>
            <a:xfrm>
              <a:off x="2379" y="6384"/>
              <a:ext cx="3980" cy="1161"/>
            </a:xfrm>
            <a:prstGeom prst="rect">
              <a:avLst/>
            </a:prstGeom>
            <a:grpFill/>
          </p:spPr>
          <p:txBody>
            <a:bodyPr wrap="square">
              <a:spAutoFit/>
              <a:scene3d>
                <a:camera prst="orthographicFront"/>
                <a:lightRig rig="threePt" dir="t"/>
              </a:scene3d>
              <a:sp3d contourW="12700"/>
            </a:bodyPr>
            <a:p>
              <a:pPr algn="l">
                <a:lnSpc>
                  <a:spcPct val="150000"/>
                </a:lnSpc>
              </a:pPr>
              <a:r>
                <a:rPr lang="en-US" altLang="zh-CN" sz="1400">
                  <a:solidFill>
                    <a:schemeClr val="bg1"/>
                  </a:solidFill>
                  <a:latin typeface="微软雅黑" panose="020B0503020204020204" charset="-122"/>
                  <a:ea typeface="微软雅黑" panose="020B0503020204020204" charset="-122"/>
                </a:rPr>
                <a:t>  1.</a:t>
              </a:r>
              <a:r>
                <a:rPr lang="zh-CN" altLang="en-US" sz="1400">
                  <a:solidFill>
                    <a:schemeClr val="bg1"/>
                  </a:solidFill>
                  <a:latin typeface="微软雅黑" panose="020B0503020204020204" charset="-122"/>
                  <a:ea typeface="微软雅黑" panose="020B0503020204020204" charset="-122"/>
                </a:rPr>
                <a:t>教育科学理论</a:t>
              </a:r>
              <a:r>
                <a:rPr lang="zh-CN" altLang="en-US" sz="1400">
                  <a:solidFill>
                    <a:schemeClr val="bg1"/>
                  </a:solidFill>
                  <a:latin typeface="微软雅黑" panose="020B0503020204020204" charset="-122"/>
                  <a:ea typeface="微软雅黑" panose="020B0503020204020204" charset="-122"/>
                </a:rPr>
                <a:t>研究</a:t>
              </a:r>
              <a:endParaRPr lang="zh-CN" altLang="en-US" sz="1400">
                <a:solidFill>
                  <a:schemeClr val="bg1"/>
                </a:solidFill>
                <a:latin typeface="微软雅黑" panose="020B0503020204020204" charset="-122"/>
                <a:ea typeface="微软雅黑" panose="020B0503020204020204" charset="-122"/>
              </a:endParaRPr>
            </a:p>
            <a:p>
              <a:pPr algn="l">
                <a:lnSpc>
                  <a:spcPct val="150000"/>
                </a:lnSpc>
              </a:pPr>
              <a:r>
                <a:rPr lang="en-US" altLang="zh-CN" sz="1400">
                  <a:solidFill>
                    <a:schemeClr val="bg1"/>
                  </a:solidFill>
                  <a:latin typeface="微软雅黑" panose="020B0503020204020204" charset="-122"/>
                  <a:ea typeface="微软雅黑" panose="020B0503020204020204" charset="-122"/>
                </a:rPr>
                <a:t>  2.</a:t>
              </a:r>
              <a:r>
                <a:rPr lang="zh-CN" altLang="en-US" sz="1400">
                  <a:solidFill>
                    <a:schemeClr val="bg1"/>
                  </a:solidFill>
                  <a:latin typeface="微软雅黑" panose="020B0503020204020204" charset="-122"/>
                  <a:ea typeface="微软雅黑" panose="020B0503020204020204" charset="-122"/>
                </a:rPr>
                <a:t>教育手段反哺</a:t>
              </a:r>
              <a:r>
                <a:rPr lang="zh-CN" altLang="en-US" sz="1400">
                  <a:solidFill>
                    <a:schemeClr val="bg1"/>
                  </a:solidFill>
                  <a:latin typeface="微软雅黑" panose="020B0503020204020204" charset="-122"/>
                  <a:ea typeface="微软雅黑" panose="020B0503020204020204" charset="-122"/>
                </a:rPr>
                <a:t>人工智能</a:t>
              </a:r>
              <a:endParaRPr lang="zh-CN" altLang="en-US" sz="1400">
                <a:solidFill>
                  <a:schemeClr val="bg1"/>
                </a:solidFill>
                <a:latin typeface="微软雅黑" panose="020B0503020204020204" charset="-122"/>
                <a:ea typeface="微软雅黑" panose="020B0503020204020204" charset="-122"/>
              </a:endParaRPr>
            </a:p>
          </p:txBody>
        </p:sp>
        <p:sp>
          <p:nvSpPr>
            <p:cNvPr id="1048639" name="矩形 76"/>
            <p:cNvSpPr/>
            <p:nvPr/>
          </p:nvSpPr>
          <p:spPr>
            <a:xfrm>
              <a:off x="3014" y="5760"/>
              <a:ext cx="2498" cy="608"/>
            </a:xfrm>
            <a:prstGeom prst="rect">
              <a:avLst/>
            </a:prstGeom>
            <a:grpFill/>
          </p:spPr>
          <p:txBody>
            <a:bodyPr wrap="square">
              <a:spAutoFit/>
              <a:scene3d>
                <a:camera prst="orthographicFront"/>
                <a:lightRig rig="threePt" dir="t"/>
              </a:scene3d>
              <a:sp3d contourW="12700"/>
            </a:bodyPr>
            <a:p>
              <a:pPr algn="ctr">
                <a:lnSpc>
                  <a:spcPct val="120000"/>
                </a:lnSpc>
              </a:pPr>
              <a:r>
                <a:rPr lang="zh-CN" altLang="en-US" sz="1600" b="1">
                  <a:solidFill>
                    <a:schemeClr val="bg1"/>
                  </a:solidFill>
                  <a:latin typeface="微软雅黑" panose="020B0503020204020204" charset="-122"/>
                  <a:ea typeface="微软雅黑" panose="020B0503020204020204" charset="-122"/>
                </a:rPr>
                <a:t>机器教育</a:t>
              </a:r>
              <a:endParaRPr lang="zh-CN" altLang="en-US" sz="1600" b="1">
                <a:solidFill>
                  <a:schemeClr val="bg1"/>
                </a:solidFill>
                <a:latin typeface="微软雅黑" panose="020B0503020204020204" charset="-122"/>
                <a:ea typeface="微软雅黑" panose="020B0503020204020204" charset="-122"/>
              </a:endParaRPr>
            </a:p>
          </p:txBody>
        </p:sp>
        <p:sp>
          <p:nvSpPr>
            <p:cNvPr id="1048640" name="矩形 77"/>
            <p:cNvSpPr/>
            <p:nvPr/>
          </p:nvSpPr>
          <p:spPr>
            <a:xfrm>
              <a:off x="7319" y="3427"/>
              <a:ext cx="4544" cy="5587"/>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1048641" name="矩形 86"/>
            <p:cNvSpPr/>
            <p:nvPr/>
          </p:nvSpPr>
          <p:spPr>
            <a:xfrm>
              <a:off x="7175" y="3616"/>
              <a:ext cx="4848" cy="5191"/>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1048642" name="矩形 87"/>
            <p:cNvSpPr/>
            <p:nvPr/>
          </p:nvSpPr>
          <p:spPr>
            <a:xfrm>
              <a:off x="7486" y="6384"/>
              <a:ext cx="4239" cy="2179"/>
            </a:xfrm>
            <a:prstGeom prst="rect">
              <a:avLst/>
            </a:prstGeom>
            <a:grpFill/>
          </p:spPr>
          <p:txBody>
            <a:bodyPr wrap="square">
              <a:spAutoFit/>
              <a:scene3d>
                <a:camera prst="orthographicFront"/>
                <a:lightRig rig="threePt" dir="t"/>
              </a:scene3d>
              <a:sp3d contourW="12700"/>
            </a:bodyPr>
            <a:p>
              <a:pPr algn="l">
                <a:lnSpc>
                  <a:spcPct val="150000"/>
                </a:lnSpc>
              </a:pPr>
              <a:r>
                <a:rPr lang="en-US" altLang="zh-CN" sz="1400">
                  <a:solidFill>
                    <a:schemeClr val="bg1"/>
                  </a:solidFill>
                  <a:latin typeface="微软雅黑" panose="020B0503020204020204" charset="-122"/>
                  <a:ea typeface="微软雅黑" panose="020B0503020204020204" charset="-122"/>
                </a:rPr>
                <a:t>1.</a:t>
              </a:r>
              <a:r>
                <a:rPr lang="zh-CN" altLang="en-US" sz="1400">
                  <a:solidFill>
                    <a:schemeClr val="bg1"/>
                  </a:solidFill>
                  <a:latin typeface="微软雅黑" panose="020B0503020204020204" charset="-122"/>
                  <a:ea typeface="微软雅黑" panose="020B0503020204020204" charset="-122"/>
                </a:rPr>
                <a:t>抑郁症</a:t>
              </a:r>
              <a:r>
                <a:rPr lang="en-US" altLang="zh-CN" sz="1400">
                  <a:solidFill>
                    <a:schemeClr val="bg1"/>
                  </a:solidFill>
                  <a:latin typeface="微软雅黑" panose="020B0503020204020204" charset="-122"/>
                  <a:ea typeface="微软雅黑" panose="020B0503020204020204" charset="-122"/>
                </a:rPr>
                <a:t>/</a:t>
              </a:r>
              <a:r>
                <a:rPr lang="zh-CN" altLang="en-US" sz="1400">
                  <a:solidFill>
                    <a:schemeClr val="bg1"/>
                  </a:solidFill>
                  <a:latin typeface="微软雅黑" panose="020B0503020204020204" charset="-122"/>
                  <a:ea typeface="微软雅黑" panose="020B0503020204020204" charset="-122"/>
                  <a:sym typeface="+mn-ea"/>
                </a:rPr>
                <a:t>双相</a:t>
              </a:r>
              <a:r>
                <a:rPr lang="en-US" altLang="zh-CN" sz="1400">
                  <a:solidFill>
                    <a:schemeClr val="bg1"/>
                  </a:solidFill>
                  <a:latin typeface="微软雅黑" panose="020B0503020204020204" charset="-122"/>
                  <a:ea typeface="微软雅黑" panose="020B0503020204020204" charset="-122"/>
                  <a:sym typeface="+mn-ea"/>
                </a:rPr>
                <a:t>/</a:t>
              </a:r>
              <a:r>
                <a:rPr lang="zh-CN" altLang="en-US" sz="1400">
                  <a:solidFill>
                    <a:schemeClr val="bg1"/>
                  </a:solidFill>
                  <a:latin typeface="微软雅黑" panose="020B0503020204020204" charset="-122"/>
                  <a:ea typeface="微软雅黑" panose="020B0503020204020204" charset="-122"/>
                  <a:sym typeface="+mn-ea"/>
                </a:rPr>
                <a:t>精神分裂症等重疾的心理学标记物</a:t>
              </a:r>
              <a:endParaRPr lang="zh-CN" altLang="en-US" sz="1400">
                <a:solidFill>
                  <a:schemeClr val="bg1"/>
                </a:solidFill>
                <a:latin typeface="微软雅黑" panose="020B0503020204020204" charset="-122"/>
                <a:ea typeface="微软雅黑" panose="020B0503020204020204" charset="-122"/>
              </a:endParaRPr>
            </a:p>
            <a:p>
              <a:pPr algn="l">
                <a:lnSpc>
                  <a:spcPct val="150000"/>
                </a:lnSpc>
              </a:pPr>
              <a:r>
                <a:rPr lang="en-US" altLang="zh-CN" sz="1400">
                  <a:solidFill>
                    <a:schemeClr val="bg1"/>
                  </a:solidFill>
                  <a:latin typeface="微软雅黑" panose="020B0503020204020204" charset="-122"/>
                  <a:ea typeface="微软雅黑" panose="020B0503020204020204" charset="-122"/>
                </a:rPr>
                <a:t>2.</a:t>
              </a:r>
              <a:r>
                <a:rPr lang="zh-CN" altLang="en-US" sz="1400">
                  <a:solidFill>
                    <a:schemeClr val="bg1"/>
                  </a:solidFill>
                  <a:latin typeface="微软雅黑" panose="020B0503020204020204" charset="-122"/>
                  <a:ea typeface="微软雅黑" panose="020B0503020204020204" charset="-122"/>
                  <a:sym typeface="+mn-ea"/>
                </a:rPr>
                <a:t>焦虑</a:t>
              </a:r>
              <a:r>
                <a:rPr lang="en-US" altLang="zh-CN" sz="1400">
                  <a:solidFill>
                    <a:schemeClr val="bg1"/>
                  </a:solidFill>
                  <a:latin typeface="微软雅黑" panose="020B0503020204020204" charset="-122"/>
                  <a:ea typeface="微软雅黑" panose="020B0503020204020204" charset="-122"/>
                  <a:sym typeface="+mn-ea"/>
                </a:rPr>
                <a:t>/</a:t>
              </a:r>
              <a:r>
                <a:rPr lang="zh-CN" altLang="en-US" sz="1400">
                  <a:solidFill>
                    <a:schemeClr val="bg1"/>
                  </a:solidFill>
                  <a:latin typeface="微软雅黑" panose="020B0503020204020204" charset="-122"/>
                  <a:ea typeface="微软雅黑" panose="020B0503020204020204" charset="-122"/>
                  <a:sym typeface="+mn-ea"/>
                </a:rPr>
                <a:t>强迫等轻疾的</a:t>
              </a:r>
              <a:r>
                <a:rPr lang="en-US" altLang="zh-CN" sz="1400">
                  <a:solidFill>
                    <a:schemeClr val="bg1"/>
                  </a:solidFill>
                  <a:latin typeface="微软雅黑" panose="020B0503020204020204" charset="-122"/>
                  <a:ea typeface="微软雅黑" panose="020B0503020204020204" charset="-122"/>
                  <a:sym typeface="+mn-ea"/>
                </a:rPr>
                <a:t>AGI</a:t>
              </a:r>
              <a:r>
                <a:rPr lang="zh-CN" altLang="en-US" sz="1400">
                  <a:solidFill>
                    <a:schemeClr val="bg1"/>
                  </a:solidFill>
                  <a:latin typeface="微软雅黑" panose="020B0503020204020204" charset="-122"/>
                  <a:ea typeface="微软雅黑" panose="020B0503020204020204" charset="-122"/>
                  <a:sym typeface="+mn-ea"/>
                </a:rPr>
                <a:t>模拟</a:t>
              </a:r>
              <a:endParaRPr lang="zh-CN" altLang="en-US" sz="1400">
                <a:solidFill>
                  <a:schemeClr val="bg1"/>
                </a:solidFill>
                <a:latin typeface="微软雅黑" panose="020B0503020204020204" charset="-122"/>
                <a:ea typeface="微软雅黑" panose="020B0503020204020204" charset="-122"/>
              </a:endParaRPr>
            </a:p>
            <a:p>
              <a:pPr algn="l">
                <a:lnSpc>
                  <a:spcPct val="150000"/>
                </a:lnSpc>
              </a:pPr>
              <a:r>
                <a:rPr lang="en-US" altLang="zh-CN" sz="1400">
                  <a:solidFill>
                    <a:schemeClr val="bg1"/>
                  </a:solidFill>
                  <a:latin typeface="微软雅黑" panose="020B0503020204020204" charset="-122"/>
                  <a:ea typeface="微软雅黑" panose="020B0503020204020204" charset="-122"/>
                </a:rPr>
                <a:t>3.</a:t>
              </a:r>
              <a:r>
                <a:rPr lang="zh-CN" altLang="en-US" sz="1400">
                  <a:solidFill>
                    <a:schemeClr val="bg1"/>
                  </a:solidFill>
                  <a:latin typeface="微软雅黑" panose="020B0503020204020204" charset="-122"/>
                  <a:ea typeface="微软雅黑" panose="020B0503020204020204" charset="-122"/>
                </a:rPr>
                <a:t>自闭症的心理病理学探索</a:t>
              </a:r>
              <a:endParaRPr lang="zh-CN" altLang="en-US" sz="1400">
                <a:solidFill>
                  <a:schemeClr val="bg1"/>
                </a:solidFill>
                <a:latin typeface="微软雅黑" panose="020B0503020204020204" charset="-122"/>
                <a:ea typeface="微软雅黑" panose="020B0503020204020204" charset="-122"/>
              </a:endParaRPr>
            </a:p>
          </p:txBody>
        </p:sp>
        <p:sp>
          <p:nvSpPr>
            <p:cNvPr id="1048643" name="矩形 88"/>
            <p:cNvSpPr/>
            <p:nvPr/>
          </p:nvSpPr>
          <p:spPr>
            <a:xfrm>
              <a:off x="8390" y="5760"/>
              <a:ext cx="2498" cy="608"/>
            </a:xfrm>
            <a:prstGeom prst="rect">
              <a:avLst/>
            </a:prstGeom>
            <a:grpFill/>
          </p:spPr>
          <p:txBody>
            <a:bodyPr wrap="square">
              <a:spAutoFit/>
              <a:scene3d>
                <a:camera prst="orthographicFront"/>
                <a:lightRig rig="threePt" dir="t"/>
              </a:scene3d>
              <a:sp3d contourW="12700"/>
            </a:bodyPr>
            <a:p>
              <a:pPr algn="ctr">
                <a:lnSpc>
                  <a:spcPct val="120000"/>
                </a:lnSpc>
              </a:pPr>
              <a:r>
                <a:rPr lang="zh-CN" altLang="en-US" sz="1600" b="1">
                  <a:solidFill>
                    <a:schemeClr val="bg1"/>
                  </a:solidFill>
                  <a:latin typeface="微软雅黑" panose="020B0503020204020204" charset="-122"/>
                  <a:ea typeface="微软雅黑" panose="020B0503020204020204" charset="-122"/>
                </a:rPr>
                <a:t>计算精神病</a:t>
              </a:r>
              <a:r>
                <a:rPr lang="zh-CN" altLang="en-US" sz="1600" b="1">
                  <a:solidFill>
                    <a:schemeClr val="bg1"/>
                  </a:solidFill>
                  <a:latin typeface="微软雅黑" panose="020B0503020204020204" charset="-122"/>
                  <a:ea typeface="微软雅黑" panose="020B0503020204020204" charset="-122"/>
                </a:rPr>
                <a:t>学</a:t>
              </a:r>
              <a:endParaRPr lang="zh-CN" altLang="en-US" sz="1600" b="1">
                <a:solidFill>
                  <a:schemeClr val="bg1"/>
                </a:solidFill>
                <a:latin typeface="微软雅黑" panose="020B0503020204020204" charset="-122"/>
                <a:ea typeface="微软雅黑" panose="020B0503020204020204" charset="-122"/>
              </a:endParaRPr>
            </a:p>
          </p:txBody>
        </p:sp>
        <p:sp>
          <p:nvSpPr>
            <p:cNvPr id="1048644" name="矩形 89"/>
            <p:cNvSpPr/>
            <p:nvPr/>
          </p:nvSpPr>
          <p:spPr>
            <a:xfrm>
              <a:off x="12982" y="3427"/>
              <a:ext cx="4544" cy="5587"/>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1048645" name="矩形 90"/>
            <p:cNvSpPr/>
            <p:nvPr/>
          </p:nvSpPr>
          <p:spPr>
            <a:xfrm>
              <a:off x="12866" y="3616"/>
              <a:ext cx="4848" cy="5191"/>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1048646" name="矩形 91"/>
            <p:cNvSpPr/>
            <p:nvPr/>
          </p:nvSpPr>
          <p:spPr>
            <a:xfrm>
              <a:off x="13883" y="6384"/>
              <a:ext cx="3277" cy="1105"/>
            </a:xfrm>
            <a:prstGeom prst="rect">
              <a:avLst/>
            </a:prstGeom>
            <a:grpFill/>
          </p:spPr>
          <p:txBody>
            <a:bodyPr wrap="square">
              <a:spAutoFit/>
              <a:scene3d>
                <a:camera prst="orthographicFront"/>
                <a:lightRig rig="threePt" dir="t"/>
              </a:scene3d>
              <a:sp3d contourW="12700"/>
            </a:bodyPr>
            <a:p>
              <a:pPr algn="l">
                <a:lnSpc>
                  <a:spcPct val="150000"/>
                </a:lnSpc>
              </a:pPr>
              <a:r>
                <a:rPr lang="en-US" altLang="zh-CN" sz="1400">
                  <a:solidFill>
                    <a:schemeClr val="bg1"/>
                  </a:solidFill>
                  <a:latin typeface="微软雅黑" panose="020B0503020204020204" charset="-122"/>
                  <a:ea typeface="微软雅黑" panose="020B0503020204020204" charset="-122"/>
                </a:rPr>
                <a:t>1.</a:t>
              </a:r>
              <a:r>
                <a:rPr lang="zh-CN" altLang="en-US" sz="1400">
                  <a:solidFill>
                    <a:schemeClr val="bg1"/>
                  </a:solidFill>
                  <a:latin typeface="微软雅黑" panose="020B0503020204020204" charset="-122"/>
                  <a:ea typeface="微软雅黑" panose="020B0503020204020204" charset="-122"/>
                </a:rPr>
                <a:t>数学认知图谱</a:t>
              </a:r>
              <a:r>
                <a:rPr lang="zh-CN" altLang="en-US" sz="1400">
                  <a:solidFill>
                    <a:schemeClr val="bg1"/>
                  </a:solidFill>
                  <a:latin typeface="微软雅黑" panose="020B0503020204020204" charset="-122"/>
                  <a:ea typeface="微软雅黑" panose="020B0503020204020204" charset="-122"/>
                </a:rPr>
                <a:t>构建</a:t>
              </a:r>
              <a:endParaRPr lang="zh-CN" altLang="en-US" sz="1400">
                <a:solidFill>
                  <a:schemeClr val="bg1"/>
                </a:solidFill>
                <a:latin typeface="微软雅黑" panose="020B0503020204020204" charset="-122"/>
                <a:ea typeface="微软雅黑" panose="020B0503020204020204" charset="-122"/>
              </a:endParaRPr>
            </a:p>
            <a:p>
              <a:pPr algn="l">
                <a:lnSpc>
                  <a:spcPct val="150000"/>
                </a:lnSpc>
              </a:pPr>
              <a:r>
                <a:rPr lang="en-US" altLang="zh-CN" sz="1400">
                  <a:solidFill>
                    <a:schemeClr val="bg1"/>
                  </a:solidFill>
                  <a:latin typeface="微软雅黑" panose="020B0503020204020204" charset="-122"/>
                  <a:ea typeface="微软雅黑" panose="020B0503020204020204" charset="-122"/>
                </a:rPr>
                <a:t>2.</a:t>
              </a:r>
              <a:r>
                <a:rPr lang="zh-CN" altLang="en-US" sz="1400">
                  <a:solidFill>
                    <a:schemeClr val="bg1"/>
                  </a:solidFill>
                  <a:latin typeface="微软雅黑" panose="020B0503020204020204" charset="-122"/>
                  <a:ea typeface="微软雅黑" panose="020B0503020204020204" charset="-122"/>
                </a:rPr>
                <a:t>英语内隐训练</a:t>
              </a:r>
              <a:r>
                <a:rPr lang="zh-CN" altLang="en-US" sz="1400">
                  <a:solidFill>
                    <a:schemeClr val="bg1"/>
                  </a:solidFill>
                  <a:latin typeface="微软雅黑" panose="020B0503020204020204" charset="-122"/>
                  <a:ea typeface="微软雅黑" panose="020B0503020204020204" charset="-122"/>
                </a:rPr>
                <a:t>学习</a:t>
              </a:r>
              <a:endParaRPr lang="zh-CN" altLang="en-US" sz="1400">
                <a:solidFill>
                  <a:schemeClr val="bg1"/>
                </a:solidFill>
                <a:latin typeface="微软雅黑" panose="020B0503020204020204" charset="-122"/>
                <a:ea typeface="微软雅黑" panose="020B0503020204020204" charset="-122"/>
              </a:endParaRPr>
            </a:p>
          </p:txBody>
        </p:sp>
        <p:sp>
          <p:nvSpPr>
            <p:cNvPr id="1048647" name="矩形 92"/>
            <p:cNvSpPr/>
            <p:nvPr/>
          </p:nvSpPr>
          <p:spPr>
            <a:xfrm>
              <a:off x="13765" y="5776"/>
              <a:ext cx="3045" cy="608"/>
            </a:xfrm>
            <a:prstGeom prst="rect">
              <a:avLst/>
            </a:prstGeom>
            <a:grpFill/>
          </p:spPr>
          <p:txBody>
            <a:bodyPr wrap="square">
              <a:spAutoFit/>
              <a:scene3d>
                <a:camera prst="orthographicFront"/>
                <a:lightRig rig="threePt" dir="t"/>
              </a:scene3d>
              <a:sp3d contourW="12700"/>
            </a:bodyPr>
            <a:p>
              <a:pPr algn="ctr">
                <a:lnSpc>
                  <a:spcPct val="120000"/>
                </a:lnSpc>
              </a:pPr>
              <a:r>
                <a:rPr lang="zh-CN" altLang="en-US" sz="1600" b="1">
                  <a:solidFill>
                    <a:schemeClr val="bg1"/>
                  </a:solidFill>
                  <a:latin typeface="微软雅黑" panose="020B0503020204020204" charset="-122"/>
                  <a:ea typeface="微软雅黑" panose="020B0503020204020204" charset="-122"/>
                </a:rPr>
                <a:t>教育技术应用</a:t>
              </a:r>
              <a:endParaRPr lang="zh-CN" altLang="en-US" sz="1600" b="1">
                <a:solidFill>
                  <a:schemeClr val="bg1"/>
                </a:solidFill>
                <a:latin typeface="微软雅黑" panose="020B0503020204020204" charset="-122"/>
                <a:ea typeface="微软雅黑" panose="020B0503020204020204" charset="-122"/>
              </a:endParaRPr>
            </a:p>
          </p:txBody>
        </p:sp>
        <p:pic>
          <p:nvPicPr>
            <p:cNvPr id="2097159" name="图片 2" descr="333437323830343b333530353131353bbbfac6f7c8cb"/>
            <p:cNvPicPr>
              <a:picLocks noChangeAspect="1"/>
            </p:cNvPicPr>
            <p:nvPr/>
          </p:nvPicPr>
          <p:blipFill>
            <a:blip r:embed="rId2"/>
            <a:stretch>
              <a:fillRect/>
            </a:stretch>
          </p:blipFill>
          <p:spPr>
            <a:xfrm>
              <a:off x="3559" y="4171"/>
              <a:ext cx="1321" cy="1321"/>
            </a:xfrm>
            <a:prstGeom prst="rect">
              <a:avLst/>
            </a:prstGeom>
            <a:grpFill/>
          </p:spPr>
        </p:pic>
        <p:pic>
          <p:nvPicPr>
            <p:cNvPr id="2097160" name="图片 6" descr="32303236373539333b32303237383034353bd0c4d4e0b2a1d1a7bcd2"/>
            <p:cNvPicPr>
              <a:picLocks noChangeAspect="1"/>
            </p:cNvPicPr>
            <p:nvPr/>
          </p:nvPicPr>
          <p:blipFill>
            <a:blip r:embed="rId3"/>
            <a:stretch>
              <a:fillRect/>
            </a:stretch>
          </p:blipFill>
          <p:spPr>
            <a:xfrm>
              <a:off x="9058" y="4112"/>
              <a:ext cx="1380" cy="1380"/>
            </a:xfrm>
            <a:prstGeom prst="rect">
              <a:avLst/>
            </a:prstGeom>
            <a:grpFill/>
          </p:spPr>
        </p:pic>
        <p:pic>
          <p:nvPicPr>
            <p:cNvPr id="2097161" name="图片 8" descr="32313538313335313b32313538313334303b415050"/>
            <p:cNvPicPr>
              <a:picLocks noChangeAspect="1"/>
            </p:cNvPicPr>
            <p:nvPr/>
          </p:nvPicPr>
          <p:blipFill>
            <a:blip r:embed="rId4"/>
            <a:stretch>
              <a:fillRect/>
            </a:stretch>
          </p:blipFill>
          <p:spPr>
            <a:xfrm>
              <a:off x="14616" y="4171"/>
              <a:ext cx="1321" cy="1321"/>
            </a:xfrm>
            <a:prstGeom prst="rect">
              <a:avLst/>
            </a:prstGeom>
            <a:grpFill/>
          </p:spPr>
        </p:pic>
      </p:grpSp>
      <p:sp>
        <p:nvSpPr>
          <p:cNvPr id="1048648" name="文本框 1"/>
          <p:cNvSpPr txBox="1"/>
          <p:nvPr/>
        </p:nvSpPr>
        <p:spPr>
          <a:xfrm>
            <a:off x="4100830" y="1298575"/>
            <a:ext cx="3960495" cy="583565"/>
          </a:xfrm>
          <a:prstGeom prst="rect">
            <a:avLst/>
          </a:prstGeom>
          <a:noFill/>
        </p:spPr>
        <p:txBody>
          <a:bodyPr wrap="square" rtlCol="0">
            <a:spAutoFit/>
          </a:bodyPr>
          <a:p>
            <a:r>
              <a:rPr lang="zh-CN" altLang="en-US" sz="3200" b="1"/>
              <a:t>通用人工智能</a:t>
            </a:r>
            <a:r>
              <a:rPr lang="zh-CN" altLang="en-US" sz="3200" b="1">
                <a:latin typeface="Times New Roman" panose="02020603050405020304" pitchFamily="18" charset="0"/>
                <a:cs typeface="Times New Roman" panose="02020603050405020304" pitchFamily="18" charset="0"/>
              </a:rPr>
              <a:t>（</a:t>
            </a:r>
            <a:r>
              <a:rPr lang="en-US" altLang="zh-CN" sz="3200" b="1">
                <a:latin typeface="Times New Roman" panose="02020603050405020304" pitchFamily="18" charset="0"/>
                <a:cs typeface="Times New Roman" panose="02020603050405020304" pitchFamily="18" charset="0"/>
              </a:rPr>
              <a:t>AGI</a:t>
            </a:r>
            <a:r>
              <a:rPr lang="zh-CN" altLang="en-US" sz="3200" b="1">
                <a:latin typeface="Times New Roman" panose="02020603050405020304" pitchFamily="18" charset="0"/>
                <a:cs typeface="Times New Roman" panose="02020603050405020304" pitchFamily="18" charset="0"/>
              </a:rPr>
              <a:t>）</a:t>
            </a:r>
            <a:endParaRPr lang="zh-CN" altLang="en-US" sz="3200" b="1">
              <a:latin typeface="Times New Roman" panose="02020603050405020304" pitchFamily="18" charset="0"/>
              <a:cs typeface="Times New Roman" panose="02020603050405020304" pitchFamily="18" charset="0"/>
            </a:endParaRPr>
          </a:p>
        </p:txBody>
      </p:sp>
      <p:grpSp>
        <p:nvGrpSpPr>
          <p:cNvPr id="55" name="组合 14"/>
          <p:cNvGrpSpPr/>
          <p:nvPr/>
        </p:nvGrpSpPr>
        <p:grpSpPr>
          <a:xfrm>
            <a:off x="2591435" y="1914525"/>
            <a:ext cx="7044690" cy="1033780"/>
            <a:chOff x="4081" y="3015"/>
            <a:chExt cx="11094" cy="1628"/>
          </a:xfrm>
        </p:grpSpPr>
        <p:cxnSp>
          <p:nvCxnSpPr>
            <p:cNvPr id="3145733" name="直接连接符 3"/>
            <p:cNvCxnSpPr/>
            <p:nvPr/>
          </p:nvCxnSpPr>
          <p:spPr>
            <a:xfrm>
              <a:off x="4125" y="3662"/>
              <a:ext cx="1097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45734" name="直接连接符 4"/>
            <p:cNvCxnSpPr/>
            <p:nvPr/>
          </p:nvCxnSpPr>
          <p:spPr>
            <a:xfrm>
              <a:off x="9313" y="3015"/>
              <a:ext cx="0" cy="150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45735" name="直接连接符 7"/>
            <p:cNvCxnSpPr/>
            <p:nvPr/>
          </p:nvCxnSpPr>
          <p:spPr>
            <a:xfrm>
              <a:off x="4141" y="3645"/>
              <a:ext cx="0" cy="87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45736" name="直接连接符 10"/>
            <p:cNvCxnSpPr/>
            <p:nvPr/>
          </p:nvCxnSpPr>
          <p:spPr>
            <a:xfrm>
              <a:off x="15095" y="3645"/>
              <a:ext cx="0" cy="87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48649" name="椭圆 11"/>
            <p:cNvSpPr/>
            <p:nvPr/>
          </p:nvSpPr>
          <p:spPr>
            <a:xfrm>
              <a:off x="4081" y="4509"/>
              <a:ext cx="119" cy="11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sp>
          <p:nvSpPr>
            <p:cNvPr id="1048650" name="椭圆 12"/>
            <p:cNvSpPr/>
            <p:nvPr/>
          </p:nvSpPr>
          <p:spPr>
            <a:xfrm>
              <a:off x="9257" y="4517"/>
              <a:ext cx="119" cy="11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sp>
          <p:nvSpPr>
            <p:cNvPr id="1048651" name="椭圆 13"/>
            <p:cNvSpPr/>
            <p:nvPr/>
          </p:nvSpPr>
          <p:spPr>
            <a:xfrm>
              <a:off x="15057" y="4525"/>
              <a:ext cx="119" cy="11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58" name=""/>
        <p:cNvGrpSpPr/>
        <p:nvPr/>
      </p:nvGrpSpPr>
      <p:grpSpPr>
        <a:xfrm>
          <a:off x="0" y="0"/>
          <a:ext cx="0" cy="0"/>
          <a:chOff x="0" y="0"/>
          <a:chExt cx="0" cy="0"/>
        </a:xfrm>
      </p:grpSpPr>
      <p:sp>
        <p:nvSpPr>
          <p:cNvPr id="1048654" name="椭圆 29"/>
          <p:cNvSpPr/>
          <p:nvPr/>
        </p:nvSpPr>
        <p:spPr>
          <a:xfrm>
            <a:off x="3302000" y="635000"/>
            <a:ext cx="5588000" cy="5588000"/>
          </a:xfrm>
          <a:prstGeom prst="ellipse">
            <a:avLst/>
          </a:prstGeom>
          <a:solidFill>
            <a:schemeClr val="bg1"/>
          </a:solidFill>
          <a:ln>
            <a:noFill/>
          </a:ln>
          <a:effectLst>
            <a:outerShdw blurRad="3556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p>
        </p:txBody>
      </p:sp>
      <p:sp>
        <p:nvSpPr>
          <p:cNvPr id="1048655" name="圆: 空心 4"/>
          <p:cNvSpPr/>
          <p:nvPr/>
        </p:nvSpPr>
        <p:spPr>
          <a:xfrm>
            <a:off x="1574800" y="-1092200"/>
            <a:ext cx="9042400" cy="9042400"/>
          </a:xfrm>
          <a:prstGeom prst="donut">
            <a:avLst>
              <a:gd name="adj" fmla="val 6774"/>
            </a:avLst>
          </a:prstGeom>
          <a:gradFill>
            <a:gsLst>
              <a:gs pos="43000">
                <a:srgbClr val="2257AE"/>
              </a:gs>
              <a:gs pos="100000">
                <a:schemeClr val="bg1">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56" name="文本框 38"/>
          <p:cNvSpPr txBox="1"/>
          <p:nvPr/>
        </p:nvSpPr>
        <p:spPr>
          <a:xfrm>
            <a:off x="3602355" y="3253105"/>
            <a:ext cx="5112385" cy="1630045"/>
          </a:xfrm>
          <a:prstGeom prst="rect">
            <a:avLst/>
          </a:prstGeom>
          <a:noFill/>
        </p:spPr>
        <p:txBody>
          <a:bodyPr wrap="square" rtlCol="0">
            <a:spAutoFit/>
          </a:bodyPr>
          <a:p>
            <a:pPr algn="ctr">
              <a:lnSpc>
                <a:spcPct val="125000"/>
              </a:lnSpc>
            </a:pPr>
            <a:r>
              <a:rPr lang="en-US" altLang="zh-CN" sz="4000" dirty="0">
                <a:solidFill>
                  <a:srgbClr val="2257AE"/>
                </a:solidFill>
                <a:latin typeface="方正大标宋简体" panose="02000000000000000000" pitchFamily="2" charset="-122"/>
                <a:ea typeface="方正大标宋简体" panose="02000000000000000000" pitchFamily="2" charset="-122"/>
              </a:rPr>
              <a:t>2. </a:t>
            </a:r>
            <a:r>
              <a:rPr lang="zh-CN" altLang="en-US" sz="4000" dirty="0">
                <a:solidFill>
                  <a:srgbClr val="2257AE"/>
                </a:solidFill>
                <a:latin typeface="方正大标宋简体" panose="02000000000000000000" pitchFamily="2" charset="-122"/>
                <a:ea typeface="方正大标宋简体" panose="02000000000000000000" pitchFamily="2" charset="-122"/>
              </a:rPr>
              <a:t>前期研究成果</a:t>
            </a:r>
            <a:endParaRPr lang="zh-CN" altLang="en-US" sz="4000" dirty="0">
              <a:solidFill>
                <a:srgbClr val="2257AE"/>
              </a:solidFill>
              <a:latin typeface="方正大标宋简体" panose="02000000000000000000" pitchFamily="2" charset="-122"/>
              <a:ea typeface="方正大标宋简体" panose="02000000000000000000" pitchFamily="2" charset="-122"/>
            </a:endParaRPr>
          </a:p>
          <a:p>
            <a:pPr algn="ctr">
              <a:lnSpc>
                <a:spcPct val="125000"/>
              </a:lnSpc>
            </a:pPr>
            <a:r>
              <a:rPr lang="zh-CN" altLang="en-US" sz="4000" dirty="0">
                <a:solidFill>
                  <a:srgbClr val="2257AE"/>
                </a:solidFill>
                <a:latin typeface="方正大标宋简体" panose="02000000000000000000" pitchFamily="2" charset="-122"/>
                <a:ea typeface="方正大标宋简体" panose="02000000000000000000" pitchFamily="2" charset="-122"/>
              </a:rPr>
              <a:t>及问题</a:t>
            </a:r>
            <a:r>
              <a:rPr lang="zh-CN" altLang="en-US" sz="4000" dirty="0">
                <a:solidFill>
                  <a:srgbClr val="2257AE"/>
                </a:solidFill>
                <a:latin typeface="方正大标宋简体" panose="02000000000000000000" pitchFamily="2" charset="-122"/>
                <a:ea typeface="方正大标宋简体" panose="02000000000000000000" pitchFamily="2" charset="-122"/>
              </a:rPr>
              <a:t>提出</a:t>
            </a:r>
            <a:endParaRPr lang="zh-CN" altLang="en-US" sz="4000" dirty="0">
              <a:solidFill>
                <a:srgbClr val="2257AE"/>
              </a:solidFill>
              <a:latin typeface="方正大标宋简体" panose="02000000000000000000" pitchFamily="2" charset="-122"/>
              <a:ea typeface="方正大标宋简体" panose="02000000000000000000" pitchFamily="2" charset="-122"/>
            </a:endParaRPr>
          </a:p>
        </p:txBody>
      </p:sp>
      <p:pic>
        <p:nvPicPr>
          <p:cNvPr id="2097162" name="图片 4" descr="C:/Users/ccnul/AppData/Local/Temp/kaimatting/20200729003758/output_aiMatting_20200729003803.pngoutput_aiMatting_20200729003803"/>
          <p:cNvPicPr>
            <a:picLocks noChangeAspect="1"/>
          </p:cNvPicPr>
          <p:nvPr/>
        </p:nvPicPr>
        <p:blipFill>
          <a:blip r:embed="rId1"/>
          <a:stretch>
            <a:fillRect/>
          </a:stretch>
        </p:blipFill>
        <p:spPr>
          <a:xfrm>
            <a:off x="5430520" y="1732915"/>
            <a:ext cx="1455420" cy="14579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2" name="圆角矩形 1"/>
          <p:cNvSpPr/>
          <p:nvPr/>
        </p:nvSpPr>
        <p:spPr>
          <a:xfrm>
            <a:off x="4455160" y="1092835"/>
            <a:ext cx="1555115" cy="521970"/>
          </a:xfrm>
          <a:prstGeom prst="roundRect">
            <a:avLst/>
          </a:prstGeom>
          <a:solidFill>
            <a:srgbClr val="2257AE"/>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59690" y="6551295"/>
            <a:ext cx="12096750" cy="306705"/>
          </a:xfrm>
          <a:prstGeom prst="rect">
            <a:avLst/>
          </a:prstGeom>
          <a:noFill/>
          <a:ln w="9525">
            <a:noFill/>
          </a:ln>
        </p:spPr>
        <p:txBody>
          <a:bodyPr wrap="square">
            <a:spAutoFit/>
          </a:bodyPr>
          <a:p>
            <a:pPr indent="0"/>
            <a:r>
              <a:rPr sz="1400">
                <a:latin typeface="Times New Roman" panose="02020603050405020304" pitchFamily="18" charset="0"/>
                <a:ea typeface="楷体" panose="02010609060101010101" charset="-122"/>
                <a:cs typeface="Times New Roman" panose="02020603050405020304" pitchFamily="18" charset="0"/>
              </a:rPr>
              <a:t>刘凯,王培,胡祥恩. 心理学与人工智能交叉研究:困难与出路[N]. 中国社会科学报,2019-01-14(006).</a:t>
            </a:r>
            <a:endParaRPr sz="1400">
              <a:latin typeface="Times New Roman" panose="02020603050405020304" pitchFamily="18" charset="0"/>
              <a:ea typeface="楷体" panose="02010609060101010101" charset="-122"/>
              <a:cs typeface="Times New Roman" panose="02020603050405020304" pitchFamily="18" charset="0"/>
            </a:endParaRPr>
          </a:p>
        </p:txBody>
      </p:sp>
      <p:sp>
        <p:nvSpPr>
          <p:cNvPr id="82" name="文本占位符 43"/>
          <p:cNvSpPr txBox="1"/>
          <p:nvPr/>
        </p:nvSpPr>
        <p:spPr>
          <a:xfrm>
            <a:off x="400050" y="349250"/>
            <a:ext cx="5253355" cy="478155"/>
          </a:xfrm>
          <a:prstGeom prst="rect">
            <a:avLst/>
          </a:prstGeom>
          <a:noFill/>
          <a:ln>
            <a:noFill/>
          </a:ln>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1" kern="1200" dirty="0">
                <a:solidFill>
                  <a:schemeClr val="accent2"/>
                </a:solidFill>
                <a:latin typeface="思源宋体 CN Heavy" panose="02020900000000000000" pitchFamily="18" charset="-122"/>
                <a:ea typeface="思源宋体 CN Heavy" panose="020209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dirty="0">
                <a:solidFill>
                  <a:schemeClr val="tx1">
                    <a:lumMod val="85000"/>
                    <a:lumOff val="15000"/>
                  </a:schemeClr>
                </a:solidFill>
                <a:latin typeface="微软雅黑" panose="020B0503020204020204" charset="-122"/>
                <a:ea typeface="微软雅黑" panose="020B0503020204020204" charset="-122"/>
              </a:rPr>
              <a:t>2.1 </a:t>
            </a:r>
            <a:r>
              <a:rPr sz="2800" b="0" dirty="0">
                <a:solidFill>
                  <a:schemeClr val="tx1">
                    <a:lumMod val="85000"/>
                    <a:lumOff val="15000"/>
                  </a:schemeClr>
                </a:solidFill>
                <a:latin typeface="微软雅黑" panose="020B0503020204020204" charset="-122"/>
                <a:ea typeface="微软雅黑" panose="020B0503020204020204" charset="-122"/>
              </a:rPr>
              <a:t>智能研究的基本框架</a:t>
            </a:r>
            <a:endParaRPr sz="2800" b="0" dirty="0">
              <a:solidFill>
                <a:schemeClr val="tx1">
                  <a:lumMod val="85000"/>
                  <a:lumOff val="15000"/>
                </a:schemeClr>
              </a:solidFill>
              <a:latin typeface="微软雅黑" panose="020B0503020204020204" charset="-122"/>
              <a:ea typeface="微软雅黑" panose="020B0503020204020204" charset="-122"/>
            </a:endParaRPr>
          </a:p>
        </p:txBody>
      </p:sp>
      <p:pic>
        <p:nvPicPr>
          <p:cNvPr id="14" name="图片 13"/>
          <p:cNvPicPr>
            <a:picLocks noChangeAspect="1"/>
          </p:cNvPicPr>
          <p:nvPr/>
        </p:nvPicPr>
        <p:blipFill>
          <a:blip r:embed="rId1"/>
          <a:stretch>
            <a:fillRect/>
          </a:stretch>
        </p:blipFill>
        <p:spPr>
          <a:xfrm>
            <a:off x="9431655" y="73025"/>
            <a:ext cx="2505710" cy="795020"/>
          </a:xfrm>
          <a:prstGeom prst="rect">
            <a:avLst/>
          </a:prstGeom>
        </p:spPr>
      </p:pic>
      <p:grpSp>
        <p:nvGrpSpPr>
          <p:cNvPr id="15" name="组合 14"/>
          <p:cNvGrpSpPr/>
          <p:nvPr/>
        </p:nvGrpSpPr>
        <p:grpSpPr>
          <a:xfrm>
            <a:off x="528706" y="867990"/>
            <a:ext cx="11158794" cy="0"/>
            <a:chOff x="528706" y="867990"/>
            <a:chExt cx="11158794" cy="0"/>
          </a:xfrm>
        </p:grpSpPr>
        <p:cxnSp>
          <p:nvCxnSpPr>
            <p:cNvPr id="80" name="直接连接符 79"/>
            <p:cNvCxnSpPr/>
            <p:nvPr/>
          </p:nvCxnSpPr>
          <p:spPr>
            <a:xfrm>
              <a:off x="528706" y="867990"/>
              <a:ext cx="1115879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528706" y="867990"/>
              <a:ext cx="589713" cy="0"/>
            </a:xfrm>
            <a:prstGeom prst="line">
              <a:avLst/>
            </a:prstGeom>
            <a:ln w="38100">
              <a:solidFill>
                <a:srgbClr val="2257AE"/>
              </a:solidFill>
            </a:ln>
          </p:spPr>
          <p:style>
            <a:lnRef idx="1">
              <a:schemeClr val="accent1"/>
            </a:lnRef>
            <a:fillRef idx="0">
              <a:schemeClr val="accent1"/>
            </a:fillRef>
            <a:effectRef idx="0">
              <a:schemeClr val="accent1"/>
            </a:effectRef>
            <a:fontRef idx="minor">
              <a:schemeClr val="tx1"/>
            </a:fontRef>
          </p:style>
        </p:cxnSp>
      </p:grpSp>
      <p:grpSp>
        <p:nvGrpSpPr>
          <p:cNvPr id="74" name="组合 73"/>
          <p:cNvGrpSpPr/>
          <p:nvPr/>
        </p:nvGrpSpPr>
        <p:grpSpPr>
          <a:xfrm>
            <a:off x="3304540" y="1093470"/>
            <a:ext cx="3993515" cy="1537335"/>
            <a:chOff x="5204" y="1722"/>
            <a:chExt cx="6289" cy="2421"/>
          </a:xfrm>
        </p:grpSpPr>
        <p:sp>
          <p:nvSpPr>
            <p:cNvPr id="100" name="文本框 99"/>
            <p:cNvSpPr txBox="1"/>
            <p:nvPr/>
          </p:nvSpPr>
          <p:spPr>
            <a:xfrm>
              <a:off x="7574" y="1722"/>
              <a:ext cx="1415" cy="822"/>
            </a:xfrm>
            <a:prstGeom prst="rect">
              <a:avLst/>
            </a:prstGeom>
            <a:solidFill>
              <a:srgbClr val="2257AE"/>
            </a:solidFill>
            <a:ln w="9525">
              <a:noFill/>
            </a:ln>
          </p:spPr>
          <p:txBody>
            <a:bodyPr wrap="square">
              <a:spAutoFit/>
            </a:bodyPr>
            <a:p>
              <a:pPr indent="0"/>
              <a:r>
                <a:rPr lang="zh-CN" sz="2800" b="1">
                  <a:solidFill>
                    <a:schemeClr val="bg1"/>
                  </a:solidFill>
                  <a:latin typeface="华光综艺_CNKI" panose="02000500000000000000" charset="-122"/>
                  <a:ea typeface="华光综艺_CNKI" panose="02000500000000000000" charset="-122"/>
                  <a:cs typeface="华光综艺_CNKI" panose="02000500000000000000" charset="-122"/>
                </a:rPr>
                <a:t>智能</a:t>
              </a:r>
              <a:endParaRPr lang="zh-CN" altLang="en-US" sz="2800" b="1">
                <a:solidFill>
                  <a:schemeClr val="bg1"/>
                </a:solidFill>
                <a:latin typeface="华光综艺_CNKI" panose="02000500000000000000" charset="-122"/>
                <a:ea typeface="华光综艺_CNKI" panose="02000500000000000000" charset="-122"/>
                <a:cs typeface="华光综艺_CNKI" panose="02000500000000000000" charset="-122"/>
              </a:endParaRPr>
            </a:p>
          </p:txBody>
        </p:sp>
        <p:sp>
          <p:nvSpPr>
            <p:cNvPr id="4" name="文本框 3"/>
            <p:cNvSpPr txBox="1"/>
            <p:nvPr/>
          </p:nvSpPr>
          <p:spPr>
            <a:xfrm>
              <a:off x="5204" y="3291"/>
              <a:ext cx="1415" cy="822"/>
            </a:xfrm>
            <a:prstGeom prst="rect">
              <a:avLst/>
            </a:prstGeom>
            <a:noFill/>
            <a:ln w="9525">
              <a:noFill/>
            </a:ln>
          </p:spPr>
          <p:txBody>
            <a:bodyPr wrap="square">
              <a:spAutoFit/>
            </a:bodyPr>
            <a:p>
              <a:pPr indent="0"/>
              <a:r>
                <a:rPr lang="zh-CN" sz="2800" b="1">
                  <a:latin typeface="华光综艺_CNKI" panose="02000500000000000000" charset="-122"/>
                  <a:ea typeface="华光综艺_CNKI" panose="02000500000000000000" charset="-122"/>
                  <a:cs typeface="华光综艺_CNKI" panose="02000500000000000000" charset="-122"/>
                </a:rPr>
                <a:t>天然</a:t>
              </a:r>
              <a:endParaRPr lang="zh-CN" altLang="en-US" sz="2800" b="1">
                <a:latin typeface="华光综艺_CNKI" panose="02000500000000000000" charset="-122"/>
                <a:ea typeface="华光综艺_CNKI" panose="02000500000000000000" charset="-122"/>
                <a:cs typeface="华光综艺_CNKI" panose="02000500000000000000" charset="-122"/>
              </a:endParaRPr>
            </a:p>
          </p:txBody>
        </p:sp>
        <p:sp>
          <p:nvSpPr>
            <p:cNvPr id="5" name="文本框 4"/>
            <p:cNvSpPr txBox="1"/>
            <p:nvPr/>
          </p:nvSpPr>
          <p:spPr>
            <a:xfrm>
              <a:off x="10079" y="3321"/>
              <a:ext cx="1415" cy="822"/>
            </a:xfrm>
            <a:prstGeom prst="rect">
              <a:avLst/>
            </a:prstGeom>
            <a:noFill/>
            <a:ln w="9525">
              <a:noFill/>
            </a:ln>
          </p:spPr>
          <p:txBody>
            <a:bodyPr wrap="square">
              <a:spAutoFit/>
            </a:bodyPr>
            <a:p>
              <a:pPr indent="0"/>
              <a:r>
                <a:rPr lang="zh-CN" sz="2800" b="1">
                  <a:latin typeface="华光综艺_CNKI" panose="02000500000000000000" charset="-122"/>
                  <a:ea typeface="华光综艺_CNKI" panose="02000500000000000000" charset="-122"/>
                  <a:cs typeface="华光综艺_CNKI" panose="02000500000000000000" charset="-122"/>
                </a:rPr>
                <a:t>人工</a:t>
              </a:r>
              <a:endParaRPr lang="zh-CN" altLang="en-US" sz="2800" b="1">
                <a:latin typeface="华光综艺_CNKI" panose="02000500000000000000" charset="-122"/>
                <a:ea typeface="华光综艺_CNKI" panose="02000500000000000000" charset="-122"/>
                <a:cs typeface="华光综艺_CNKI" panose="02000500000000000000" charset="-122"/>
              </a:endParaRPr>
            </a:p>
          </p:txBody>
        </p:sp>
        <p:cxnSp>
          <p:nvCxnSpPr>
            <p:cNvPr id="9" name="直接箭头连接符 8"/>
            <p:cNvCxnSpPr>
              <a:stCxn id="100" idx="2"/>
              <a:endCxn id="4" idx="0"/>
            </p:cNvCxnSpPr>
            <p:nvPr/>
          </p:nvCxnSpPr>
          <p:spPr>
            <a:xfrm flipH="1">
              <a:off x="5912" y="2544"/>
              <a:ext cx="2370" cy="747"/>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11" name="直接箭头连接符 10"/>
            <p:cNvCxnSpPr>
              <a:stCxn id="100" idx="2"/>
              <a:endCxn id="5" idx="0"/>
            </p:cNvCxnSpPr>
            <p:nvPr/>
          </p:nvCxnSpPr>
          <p:spPr>
            <a:xfrm>
              <a:off x="8282" y="2544"/>
              <a:ext cx="2505" cy="777"/>
            </a:xfrm>
            <a:prstGeom prst="straightConnector1">
              <a:avLst/>
            </a:prstGeom>
            <a:ln>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grpSp>
      <p:grpSp>
        <p:nvGrpSpPr>
          <p:cNvPr id="75" name="组合 74"/>
          <p:cNvGrpSpPr/>
          <p:nvPr/>
        </p:nvGrpSpPr>
        <p:grpSpPr>
          <a:xfrm>
            <a:off x="3304540" y="2611755"/>
            <a:ext cx="3993515" cy="981710"/>
            <a:chOff x="5204" y="4113"/>
            <a:chExt cx="6289" cy="1546"/>
          </a:xfrm>
        </p:grpSpPr>
        <p:sp>
          <p:nvSpPr>
            <p:cNvPr id="6" name="文本框 5"/>
            <p:cNvSpPr txBox="1"/>
            <p:nvPr/>
          </p:nvSpPr>
          <p:spPr>
            <a:xfrm>
              <a:off x="5204" y="4837"/>
              <a:ext cx="1415" cy="822"/>
            </a:xfrm>
            <a:prstGeom prst="rect">
              <a:avLst/>
            </a:prstGeom>
            <a:noFill/>
            <a:ln w="9525">
              <a:noFill/>
            </a:ln>
          </p:spPr>
          <p:txBody>
            <a:bodyPr wrap="square">
              <a:spAutoFit/>
            </a:bodyPr>
            <a:p>
              <a:pPr indent="0"/>
              <a:r>
                <a:rPr lang="zh-CN" sz="2800" b="1">
                  <a:latin typeface="华光综艺_CNKI" panose="02000500000000000000" charset="-122"/>
                  <a:ea typeface="华光综艺_CNKI" panose="02000500000000000000" charset="-122"/>
                  <a:cs typeface="华光综艺_CNKI" panose="02000500000000000000" charset="-122"/>
                </a:rPr>
                <a:t>大脑</a:t>
              </a:r>
              <a:endParaRPr lang="zh-CN" altLang="en-US" sz="2800" b="1">
                <a:latin typeface="华光综艺_CNKI" panose="02000500000000000000" charset="-122"/>
                <a:ea typeface="华光综艺_CNKI" panose="02000500000000000000" charset="-122"/>
                <a:cs typeface="华光综艺_CNKI" panose="02000500000000000000" charset="-122"/>
              </a:endParaRPr>
            </a:p>
          </p:txBody>
        </p:sp>
        <p:sp>
          <p:nvSpPr>
            <p:cNvPr id="8" name="文本框 7"/>
            <p:cNvSpPr txBox="1"/>
            <p:nvPr/>
          </p:nvSpPr>
          <p:spPr>
            <a:xfrm>
              <a:off x="10079" y="4837"/>
              <a:ext cx="1415" cy="822"/>
            </a:xfrm>
            <a:prstGeom prst="rect">
              <a:avLst/>
            </a:prstGeom>
            <a:noFill/>
            <a:ln w="9525">
              <a:noFill/>
            </a:ln>
          </p:spPr>
          <p:txBody>
            <a:bodyPr wrap="square">
              <a:spAutoFit/>
            </a:bodyPr>
            <a:p>
              <a:pPr indent="0"/>
              <a:r>
                <a:rPr lang="zh-CN" sz="2800" b="1">
                  <a:latin typeface="华光综艺_CNKI" panose="02000500000000000000" charset="-122"/>
                  <a:ea typeface="华光综艺_CNKI" panose="02000500000000000000" charset="-122"/>
                  <a:cs typeface="华光综艺_CNKI" panose="02000500000000000000" charset="-122"/>
                </a:rPr>
                <a:t>类脑</a:t>
              </a:r>
              <a:endParaRPr lang="zh-CN" altLang="en-US" sz="2800" b="1">
                <a:latin typeface="华光综艺_CNKI" panose="02000500000000000000" charset="-122"/>
                <a:ea typeface="华光综艺_CNKI" panose="02000500000000000000" charset="-122"/>
                <a:cs typeface="华光综艺_CNKI" panose="02000500000000000000" charset="-122"/>
              </a:endParaRPr>
            </a:p>
          </p:txBody>
        </p:sp>
        <p:cxnSp>
          <p:nvCxnSpPr>
            <p:cNvPr id="12" name="直接箭头连接符 11"/>
            <p:cNvCxnSpPr>
              <a:stCxn id="4" idx="2"/>
              <a:endCxn id="6" idx="0"/>
            </p:cNvCxnSpPr>
            <p:nvPr/>
          </p:nvCxnSpPr>
          <p:spPr>
            <a:xfrm>
              <a:off x="5912" y="4113"/>
              <a:ext cx="0" cy="724"/>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13" name="直接箭头连接符 12"/>
            <p:cNvCxnSpPr>
              <a:stCxn id="5" idx="2"/>
              <a:endCxn id="8" idx="0"/>
            </p:cNvCxnSpPr>
            <p:nvPr/>
          </p:nvCxnSpPr>
          <p:spPr>
            <a:xfrm>
              <a:off x="10787" y="4143"/>
              <a:ext cx="0" cy="6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77" name="组合 76"/>
          <p:cNvGrpSpPr/>
          <p:nvPr/>
        </p:nvGrpSpPr>
        <p:grpSpPr>
          <a:xfrm>
            <a:off x="2858135" y="3593465"/>
            <a:ext cx="1802130" cy="1402715"/>
            <a:chOff x="4501" y="5659"/>
            <a:chExt cx="2838" cy="2209"/>
          </a:xfrm>
        </p:grpSpPr>
        <p:sp>
          <p:nvSpPr>
            <p:cNvPr id="33" name="矩形 32"/>
            <p:cNvSpPr/>
            <p:nvPr/>
          </p:nvSpPr>
          <p:spPr>
            <a:xfrm>
              <a:off x="4501" y="6344"/>
              <a:ext cx="2838" cy="1524"/>
            </a:xfrm>
            <a:prstGeom prst="rect">
              <a:avLst/>
            </a:prstGeom>
            <a:solidFill>
              <a:schemeClr val="accent1">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sp>
          <p:nvSpPr>
            <p:cNvPr id="24" name="文本框 23"/>
            <p:cNvSpPr txBox="1"/>
            <p:nvPr/>
          </p:nvSpPr>
          <p:spPr>
            <a:xfrm>
              <a:off x="5299" y="6344"/>
              <a:ext cx="1415" cy="725"/>
            </a:xfrm>
            <a:prstGeom prst="rect">
              <a:avLst/>
            </a:prstGeom>
            <a:noFill/>
            <a:ln w="9525">
              <a:noFill/>
            </a:ln>
          </p:spPr>
          <p:txBody>
            <a:bodyPr wrap="square">
              <a:spAutoFit/>
            </a:bodyPr>
            <a:p>
              <a:pPr indent="0"/>
              <a:r>
                <a:rPr lang="zh-CN" altLang="en-US" sz="2400" b="1">
                  <a:latin typeface="方正粗楷简体" panose="02000000000000000000" charset="-122"/>
                  <a:ea typeface="方正粗楷简体" panose="02000000000000000000" charset="-122"/>
                  <a:cs typeface="华光综艺_CNKI" panose="02000500000000000000" charset="-122"/>
                </a:rPr>
                <a:t>心智</a:t>
              </a:r>
              <a:endParaRPr lang="zh-CN" altLang="en-US" sz="2400" b="1">
                <a:latin typeface="方正粗楷简体" panose="02000000000000000000" charset="-122"/>
                <a:ea typeface="方正粗楷简体" panose="02000000000000000000" charset="-122"/>
                <a:cs typeface="华光综艺_CNKI" panose="02000500000000000000" charset="-122"/>
              </a:endParaRPr>
            </a:p>
          </p:txBody>
        </p:sp>
        <p:sp>
          <p:nvSpPr>
            <p:cNvPr id="26" name="文本框 25"/>
            <p:cNvSpPr txBox="1"/>
            <p:nvPr/>
          </p:nvSpPr>
          <p:spPr>
            <a:xfrm>
              <a:off x="4876" y="7166"/>
              <a:ext cx="2325" cy="640"/>
            </a:xfrm>
            <a:prstGeom prst="rect">
              <a:avLst/>
            </a:prstGeom>
            <a:noFill/>
            <a:ln w="9525">
              <a:noFill/>
            </a:ln>
          </p:spPr>
          <p:txBody>
            <a:bodyPr wrap="square">
              <a:noAutofit/>
            </a:bodyPr>
            <a:p>
              <a:pPr indent="0"/>
              <a:r>
                <a:rPr lang="zh-CN" altLang="en-US" sz="2400" b="1">
                  <a:latin typeface="方正粗楷简体" panose="02000000000000000000" charset="-122"/>
                  <a:ea typeface="方正粗楷简体" panose="02000000000000000000" charset="-122"/>
                  <a:cs typeface="华光综艺_CNKI" panose="02000500000000000000" charset="-122"/>
                </a:rPr>
                <a:t>神经系统</a:t>
              </a:r>
              <a:endParaRPr lang="zh-CN" altLang="en-US" sz="2400" b="1">
                <a:latin typeface="方正粗楷简体" panose="02000000000000000000" charset="-122"/>
                <a:ea typeface="方正粗楷简体" panose="02000000000000000000" charset="-122"/>
                <a:cs typeface="华光综艺_CNKI" panose="02000500000000000000" charset="-122"/>
              </a:endParaRPr>
            </a:p>
          </p:txBody>
        </p:sp>
        <p:cxnSp>
          <p:nvCxnSpPr>
            <p:cNvPr id="34" name="直接连接符 33"/>
            <p:cNvCxnSpPr/>
            <p:nvPr/>
          </p:nvCxnSpPr>
          <p:spPr>
            <a:xfrm>
              <a:off x="4501" y="7076"/>
              <a:ext cx="2838"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5" name="直接箭头连接符 34"/>
            <p:cNvCxnSpPr/>
            <p:nvPr/>
          </p:nvCxnSpPr>
          <p:spPr>
            <a:xfrm flipH="1">
              <a:off x="5905" y="5659"/>
              <a:ext cx="7" cy="684"/>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grpSp>
      <p:grpSp>
        <p:nvGrpSpPr>
          <p:cNvPr id="83" name="组合 82"/>
          <p:cNvGrpSpPr/>
          <p:nvPr/>
        </p:nvGrpSpPr>
        <p:grpSpPr>
          <a:xfrm>
            <a:off x="81915" y="2400935"/>
            <a:ext cx="1440180" cy="3927475"/>
            <a:chOff x="129" y="3781"/>
            <a:chExt cx="2268" cy="6185"/>
          </a:xfrm>
        </p:grpSpPr>
        <p:sp>
          <p:nvSpPr>
            <p:cNvPr id="41" name="线形标注 3(带边框和强调线) 40"/>
            <p:cNvSpPr/>
            <p:nvPr/>
          </p:nvSpPr>
          <p:spPr>
            <a:xfrm rot="10800000" flipV="1">
              <a:off x="129" y="3781"/>
              <a:ext cx="2268" cy="3287"/>
            </a:xfrm>
            <a:prstGeom prst="accentBorderCallout3">
              <a:avLst>
                <a:gd name="adj1" fmla="val 18750"/>
                <a:gd name="adj2" fmla="val -8333"/>
                <a:gd name="adj3" fmla="val 18750"/>
                <a:gd name="adj4" fmla="val -16667"/>
                <a:gd name="adj5" fmla="val 62554"/>
                <a:gd name="adj6" fmla="val -16093"/>
                <a:gd name="adj7" fmla="val 89747"/>
                <a:gd name="adj8" fmla="val -91887"/>
              </a:avLst>
            </a:prstGeom>
            <a:ln>
              <a:prstDash val="sysDash"/>
            </a:ln>
          </p:spPr>
          <p:style>
            <a:lnRef idx="2">
              <a:schemeClr val="accent6"/>
            </a:lnRef>
            <a:fillRef idx="1">
              <a:schemeClr val="lt1"/>
            </a:fillRef>
            <a:effectRef idx="0">
              <a:schemeClr val="accent6"/>
            </a:effectRef>
            <a:fontRef idx="minor">
              <a:schemeClr val="dk1"/>
            </a:fontRef>
          </p:style>
          <p:txBody>
            <a:bodyPr rtlCol="0" anchor="ctr"/>
            <a:p>
              <a:pPr algn="ctr"/>
              <a:r>
                <a:rPr lang="zh-CN" altLang="en-US" sz="1600">
                  <a:solidFill>
                    <a:schemeClr val="tx1">
                      <a:lumMod val="50000"/>
                      <a:lumOff val="50000"/>
                    </a:schemeClr>
                  </a:solidFill>
                  <a:latin typeface="方正粗楷简体" panose="02000000000000000000" charset="-122"/>
                  <a:ea typeface="方正粗楷简体" panose="02000000000000000000" charset="-122"/>
                </a:rPr>
                <a:t>心理学</a:t>
              </a:r>
              <a:endParaRPr lang="zh-CN" altLang="en-US" sz="1600">
                <a:solidFill>
                  <a:schemeClr val="tx1">
                    <a:lumMod val="50000"/>
                    <a:lumOff val="50000"/>
                  </a:schemeClr>
                </a:solidFill>
                <a:latin typeface="方正粗楷简体" panose="02000000000000000000" charset="-122"/>
                <a:ea typeface="方正粗楷简体" panose="02000000000000000000" charset="-122"/>
              </a:endParaRPr>
            </a:p>
            <a:p>
              <a:pPr algn="ctr"/>
              <a:r>
                <a:rPr lang="zh-CN" altLang="en-US" sz="1600">
                  <a:solidFill>
                    <a:schemeClr val="tx1">
                      <a:lumMod val="50000"/>
                      <a:lumOff val="50000"/>
                    </a:schemeClr>
                  </a:solidFill>
                  <a:latin typeface="方正粗楷简体" panose="02000000000000000000" charset="-122"/>
                  <a:ea typeface="方正粗楷简体" panose="02000000000000000000" charset="-122"/>
                </a:rPr>
                <a:t>心灵哲学</a:t>
              </a:r>
              <a:endParaRPr lang="zh-CN" altLang="en-US" sz="1600">
                <a:solidFill>
                  <a:schemeClr val="tx1">
                    <a:lumMod val="50000"/>
                    <a:lumOff val="50000"/>
                  </a:schemeClr>
                </a:solidFill>
                <a:latin typeface="方正粗楷简体" panose="02000000000000000000" charset="-122"/>
                <a:ea typeface="方正粗楷简体" panose="02000000000000000000" charset="-122"/>
              </a:endParaRPr>
            </a:p>
            <a:p>
              <a:pPr algn="ctr"/>
              <a:r>
                <a:rPr lang="zh-CN" altLang="en-US" sz="1600">
                  <a:solidFill>
                    <a:schemeClr val="tx1">
                      <a:lumMod val="50000"/>
                      <a:lumOff val="50000"/>
                    </a:schemeClr>
                  </a:solidFill>
                  <a:latin typeface="方正粗楷简体" panose="02000000000000000000" charset="-122"/>
                  <a:ea typeface="方正粗楷简体" panose="02000000000000000000" charset="-122"/>
                </a:rPr>
                <a:t>人类学</a:t>
              </a:r>
              <a:endParaRPr lang="zh-CN" altLang="en-US" sz="1600">
                <a:solidFill>
                  <a:schemeClr val="tx1">
                    <a:lumMod val="50000"/>
                    <a:lumOff val="50000"/>
                  </a:schemeClr>
                </a:solidFill>
                <a:latin typeface="方正粗楷简体" panose="02000000000000000000" charset="-122"/>
                <a:ea typeface="方正粗楷简体" panose="02000000000000000000" charset="-122"/>
              </a:endParaRPr>
            </a:p>
            <a:p>
              <a:pPr algn="ctr"/>
              <a:r>
                <a:rPr lang="zh-CN" altLang="en-US" sz="1600">
                  <a:solidFill>
                    <a:schemeClr val="tx1">
                      <a:lumMod val="50000"/>
                      <a:lumOff val="50000"/>
                    </a:schemeClr>
                  </a:solidFill>
                  <a:latin typeface="方正粗楷简体" panose="02000000000000000000" charset="-122"/>
                  <a:ea typeface="方正粗楷简体" panose="02000000000000000000" charset="-122"/>
                </a:rPr>
                <a:t>逻辑学</a:t>
              </a:r>
              <a:endParaRPr lang="zh-CN" altLang="en-US" sz="1600">
                <a:solidFill>
                  <a:schemeClr val="tx1">
                    <a:lumMod val="50000"/>
                    <a:lumOff val="50000"/>
                  </a:schemeClr>
                </a:solidFill>
                <a:latin typeface="方正粗楷简体" panose="02000000000000000000" charset="-122"/>
                <a:ea typeface="方正粗楷简体" panose="02000000000000000000" charset="-122"/>
              </a:endParaRPr>
            </a:p>
            <a:p>
              <a:pPr algn="ctr"/>
              <a:r>
                <a:rPr lang="zh-CN" altLang="en-US" sz="1600">
                  <a:solidFill>
                    <a:schemeClr val="tx1">
                      <a:lumMod val="50000"/>
                      <a:lumOff val="50000"/>
                    </a:schemeClr>
                  </a:solidFill>
                  <a:latin typeface="方正粗楷简体" panose="02000000000000000000" charset="-122"/>
                  <a:ea typeface="方正粗楷简体" panose="02000000000000000000" charset="-122"/>
                </a:rPr>
                <a:t>认知语言学</a:t>
              </a:r>
              <a:endParaRPr lang="zh-CN" altLang="en-US" sz="1600">
                <a:solidFill>
                  <a:schemeClr val="tx1">
                    <a:lumMod val="50000"/>
                    <a:lumOff val="50000"/>
                  </a:schemeClr>
                </a:solidFill>
                <a:latin typeface="方正粗楷简体" panose="02000000000000000000" charset="-122"/>
                <a:ea typeface="方正粗楷简体" panose="02000000000000000000" charset="-122"/>
              </a:endParaRPr>
            </a:p>
            <a:p>
              <a:pPr algn="ctr"/>
              <a:r>
                <a:rPr lang="zh-CN" altLang="en-US" sz="1600">
                  <a:solidFill>
                    <a:schemeClr val="tx1">
                      <a:lumMod val="50000"/>
                      <a:lumOff val="50000"/>
                    </a:schemeClr>
                  </a:solidFill>
                  <a:latin typeface="方正粗楷简体" panose="02000000000000000000" charset="-122"/>
                  <a:ea typeface="方正粗楷简体" panose="02000000000000000000" charset="-122"/>
                </a:rPr>
                <a:t>精神病学</a:t>
              </a:r>
              <a:endParaRPr lang="zh-CN" altLang="en-US" sz="1600">
                <a:solidFill>
                  <a:schemeClr val="tx1">
                    <a:lumMod val="50000"/>
                    <a:lumOff val="50000"/>
                  </a:schemeClr>
                </a:solidFill>
                <a:latin typeface="方正粗楷简体" panose="02000000000000000000" charset="-122"/>
                <a:ea typeface="方正粗楷简体" panose="02000000000000000000" charset="-122"/>
              </a:endParaRPr>
            </a:p>
            <a:p>
              <a:pPr algn="ctr"/>
              <a:r>
                <a:rPr lang="zh-CN" altLang="en-US" sz="1600">
                  <a:solidFill>
                    <a:schemeClr val="tx1">
                      <a:lumMod val="50000"/>
                      <a:lumOff val="50000"/>
                    </a:schemeClr>
                  </a:solidFill>
                  <a:latin typeface="方正粗楷简体" panose="02000000000000000000" charset="-122"/>
                  <a:ea typeface="方正粗楷简体" panose="02000000000000000000" charset="-122"/>
                </a:rPr>
                <a:t>……</a:t>
              </a:r>
              <a:endParaRPr lang="zh-CN" altLang="en-US" sz="1600">
                <a:solidFill>
                  <a:schemeClr val="tx1">
                    <a:lumMod val="50000"/>
                    <a:lumOff val="50000"/>
                  </a:schemeClr>
                </a:solidFill>
                <a:latin typeface="方正粗楷简体" panose="02000000000000000000" charset="-122"/>
                <a:ea typeface="方正粗楷简体" panose="02000000000000000000" charset="-122"/>
              </a:endParaRPr>
            </a:p>
          </p:txBody>
        </p:sp>
        <p:sp>
          <p:nvSpPr>
            <p:cNvPr id="42" name="线形标注 3(带边框和强调线) 41"/>
            <p:cNvSpPr/>
            <p:nvPr/>
          </p:nvSpPr>
          <p:spPr>
            <a:xfrm rot="10800000" flipV="1">
              <a:off x="129" y="7474"/>
              <a:ext cx="2268" cy="2492"/>
            </a:xfrm>
            <a:prstGeom prst="accentBorderCallout3">
              <a:avLst>
                <a:gd name="adj1" fmla="val 18750"/>
                <a:gd name="adj2" fmla="val -8333"/>
                <a:gd name="adj3" fmla="val 18750"/>
                <a:gd name="adj4" fmla="val -16667"/>
                <a:gd name="adj5" fmla="val 62554"/>
                <a:gd name="adj6" fmla="val -16093"/>
                <a:gd name="adj7" fmla="val 2889"/>
                <a:gd name="adj8" fmla="val -91975"/>
              </a:avLst>
            </a:prstGeom>
            <a:ln>
              <a:prstDash val="sysDash"/>
            </a:ln>
          </p:spPr>
          <p:style>
            <a:lnRef idx="2">
              <a:schemeClr val="accent6"/>
            </a:lnRef>
            <a:fillRef idx="1">
              <a:schemeClr val="lt1"/>
            </a:fillRef>
            <a:effectRef idx="0">
              <a:schemeClr val="accent6"/>
            </a:effectRef>
            <a:fontRef idx="minor">
              <a:schemeClr val="dk1"/>
            </a:fontRef>
          </p:style>
          <p:txBody>
            <a:bodyPr rtlCol="0" anchor="ctr"/>
            <a:p>
              <a:pPr algn="ctr"/>
              <a:r>
                <a:rPr lang="zh-CN" altLang="en-US" sz="1600">
                  <a:solidFill>
                    <a:schemeClr val="tx1">
                      <a:lumMod val="50000"/>
                      <a:lumOff val="50000"/>
                    </a:schemeClr>
                  </a:solidFill>
                  <a:latin typeface="方正粗楷简体" panose="02000000000000000000" charset="-122"/>
                  <a:ea typeface="方正粗楷简体" panose="02000000000000000000" charset="-122"/>
                </a:rPr>
                <a:t>生理学</a:t>
              </a:r>
              <a:endParaRPr lang="zh-CN" altLang="en-US" sz="1600">
                <a:solidFill>
                  <a:schemeClr val="tx1">
                    <a:lumMod val="50000"/>
                    <a:lumOff val="50000"/>
                  </a:schemeClr>
                </a:solidFill>
                <a:latin typeface="方正粗楷简体" panose="02000000000000000000" charset="-122"/>
                <a:ea typeface="方正粗楷简体" panose="02000000000000000000" charset="-122"/>
              </a:endParaRPr>
            </a:p>
            <a:p>
              <a:pPr algn="ctr"/>
              <a:r>
                <a:rPr lang="zh-CN" altLang="en-US" sz="1600">
                  <a:solidFill>
                    <a:schemeClr val="tx1">
                      <a:lumMod val="50000"/>
                      <a:lumOff val="50000"/>
                    </a:schemeClr>
                  </a:solidFill>
                  <a:latin typeface="方正粗楷简体" panose="02000000000000000000" charset="-122"/>
                  <a:ea typeface="方正粗楷简体" panose="02000000000000000000" charset="-122"/>
                </a:rPr>
                <a:t>药学</a:t>
              </a:r>
              <a:endParaRPr lang="zh-CN" altLang="en-US" sz="1600">
                <a:solidFill>
                  <a:schemeClr val="tx1">
                    <a:lumMod val="50000"/>
                    <a:lumOff val="50000"/>
                  </a:schemeClr>
                </a:solidFill>
                <a:latin typeface="方正粗楷简体" panose="02000000000000000000" charset="-122"/>
                <a:ea typeface="方正粗楷简体" panose="02000000000000000000" charset="-122"/>
              </a:endParaRPr>
            </a:p>
            <a:p>
              <a:pPr algn="ctr"/>
              <a:r>
                <a:rPr lang="zh-CN" altLang="en-US" sz="1600">
                  <a:solidFill>
                    <a:schemeClr val="tx1">
                      <a:lumMod val="50000"/>
                      <a:lumOff val="50000"/>
                    </a:schemeClr>
                  </a:solidFill>
                  <a:latin typeface="方正粗楷简体" panose="02000000000000000000" charset="-122"/>
                  <a:ea typeface="方正粗楷简体" panose="02000000000000000000" charset="-122"/>
                </a:rPr>
                <a:t>神经科学</a:t>
              </a:r>
              <a:endParaRPr lang="zh-CN" altLang="en-US" sz="1600">
                <a:solidFill>
                  <a:schemeClr val="tx1">
                    <a:lumMod val="50000"/>
                    <a:lumOff val="50000"/>
                  </a:schemeClr>
                </a:solidFill>
                <a:latin typeface="方正粗楷简体" panose="02000000000000000000" charset="-122"/>
                <a:ea typeface="方正粗楷简体" panose="02000000000000000000" charset="-122"/>
              </a:endParaRPr>
            </a:p>
            <a:p>
              <a:pPr algn="ctr"/>
              <a:r>
                <a:rPr lang="zh-CN" altLang="en-US" sz="1600">
                  <a:solidFill>
                    <a:schemeClr val="tx1">
                      <a:lumMod val="50000"/>
                      <a:lumOff val="50000"/>
                    </a:schemeClr>
                  </a:solidFill>
                  <a:latin typeface="方正粗楷简体" panose="02000000000000000000" charset="-122"/>
                  <a:ea typeface="方正粗楷简体" panose="02000000000000000000" charset="-122"/>
                </a:rPr>
                <a:t>神经病学</a:t>
              </a:r>
              <a:endParaRPr lang="zh-CN" altLang="en-US" sz="1600">
                <a:solidFill>
                  <a:schemeClr val="tx1">
                    <a:lumMod val="50000"/>
                    <a:lumOff val="50000"/>
                  </a:schemeClr>
                </a:solidFill>
                <a:latin typeface="方正粗楷简体" panose="02000000000000000000" charset="-122"/>
                <a:ea typeface="方正粗楷简体" panose="02000000000000000000" charset="-122"/>
              </a:endParaRPr>
            </a:p>
            <a:p>
              <a:pPr algn="ctr"/>
              <a:r>
                <a:rPr lang="zh-CN" altLang="en-US" sz="1600">
                  <a:solidFill>
                    <a:schemeClr val="tx1">
                      <a:lumMod val="50000"/>
                      <a:lumOff val="50000"/>
                    </a:schemeClr>
                  </a:solidFill>
                  <a:latin typeface="方正粗楷简体" panose="02000000000000000000" charset="-122"/>
                  <a:ea typeface="方正粗楷简体" panose="02000000000000000000" charset="-122"/>
                  <a:sym typeface="+mn-ea"/>
                </a:rPr>
                <a:t>遗传学</a:t>
              </a:r>
              <a:endParaRPr lang="zh-CN" altLang="en-US" sz="1600">
                <a:solidFill>
                  <a:schemeClr val="tx1">
                    <a:lumMod val="50000"/>
                    <a:lumOff val="50000"/>
                  </a:schemeClr>
                </a:solidFill>
                <a:latin typeface="方正粗楷简体" panose="02000000000000000000" charset="-122"/>
                <a:ea typeface="方正粗楷简体" panose="02000000000000000000" charset="-122"/>
                <a:sym typeface="+mn-ea"/>
              </a:endParaRPr>
            </a:p>
            <a:p>
              <a:pPr algn="ctr"/>
              <a:r>
                <a:rPr lang="zh-CN" altLang="en-US" sz="1600">
                  <a:solidFill>
                    <a:schemeClr val="tx1">
                      <a:lumMod val="50000"/>
                      <a:lumOff val="50000"/>
                    </a:schemeClr>
                  </a:solidFill>
                  <a:latin typeface="方正粗楷简体" panose="02000000000000000000" charset="-122"/>
                  <a:ea typeface="方正粗楷简体" panose="02000000000000000000" charset="-122"/>
                  <a:sym typeface="+mn-ea"/>
                </a:rPr>
                <a:t>……</a:t>
              </a:r>
              <a:endParaRPr lang="zh-CN" altLang="en-US" sz="1600">
                <a:solidFill>
                  <a:schemeClr val="tx1">
                    <a:lumMod val="50000"/>
                    <a:lumOff val="50000"/>
                  </a:schemeClr>
                </a:solidFill>
                <a:latin typeface="方正粗楷简体" panose="02000000000000000000" charset="-122"/>
                <a:ea typeface="方正粗楷简体" panose="02000000000000000000" charset="-122"/>
              </a:endParaRPr>
            </a:p>
          </p:txBody>
        </p:sp>
      </p:grpSp>
      <p:sp>
        <p:nvSpPr>
          <p:cNvPr id="43" name="线形标注 3(带边框和强调线) 42"/>
          <p:cNvSpPr/>
          <p:nvPr/>
        </p:nvSpPr>
        <p:spPr>
          <a:xfrm rot="10800000" flipH="1" flipV="1">
            <a:off x="10681970" y="4401820"/>
            <a:ext cx="1425575" cy="2052955"/>
          </a:xfrm>
          <a:prstGeom prst="accentBorderCallout3">
            <a:avLst>
              <a:gd name="adj1" fmla="val 18750"/>
              <a:gd name="adj2" fmla="val -8333"/>
              <a:gd name="adj3" fmla="val 18750"/>
              <a:gd name="adj4" fmla="val -16667"/>
              <a:gd name="adj5" fmla="val 99907"/>
              <a:gd name="adj6" fmla="val -13363"/>
              <a:gd name="adj7" fmla="val 28765"/>
              <a:gd name="adj8" fmla="val -213986"/>
            </a:avLst>
          </a:prstGeom>
          <a:ln>
            <a:prstDash val="sysDash"/>
          </a:ln>
        </p:spPr>
        <p:style>
          <a:lnRef idx="2">
            <a:schemeClr val="accent6"/>
          </a:lnRef>
          <a:fillRef idx="1">
            <a:schemeClr val="lt1"/>
          </a:fillRef>
          <a:effectRef idx="0">
            <a:schemeClr val="accent6"/>
          </a:effectRef>
          <a:fontRef idx="minor">
            <a:schemeClr val="dk1"/>
          </a:fontRef>
        </p:style>
        <p:txBody>
          <a:bodyPr rtlCol="0" anchor="ctr"/>
          <a:p>
            <a:pPr algn="ctr"/>
            <a:r>
              <a:rPr lang="zh-CN" altLang="en-US" sz="1600">
                <a:solidFill>
                  <a:schemeClr val="tx1">
                    <a:lumMod val="50000"/>
                    <a:lumOff val="50000"/>
                  </a:schemeClr>
                </a:solidFill>
                <a:latin typeface="方正粗楷简体" panose="02000000000000000000" charset="-122"/>
                <a:ea typeface="方正粗楷简体" panose="02000000000000000000" charset="-122"/>
              </a:rPr>
              <a:t>控制科学</a:t>
            </a:r>
            <a:endParaRPr lang="zh-CN" altLang="en-US" sz="1600">
              <a:solidFill>
                <a:schemeClr val="tx1">
                  <a:lumMod val="50000"/>
                  <a:lumOff val="50000"/>
                </a:schemeClr>
              </a:solidFill>
              <a:latin typeface="方正粗楷简体" panose="02000000000000000000" charset="-122"/>
              <a:ea typeface="方正粗楷简体" panose="02000000000000000000" charset="-122"/>
            </a:endParaRPr>
          </a:p>
          <a:p>
            <a:pPr algn="ctr"/>
            <a:r>
              <a:rPr lang="zh-CN" altLang="en-US" sz="1600">
                <a:solidFill>
                  <a:schemeClr val="tx1">
                    <a:lumMod val="50000"/>
                    <a:lumOff val="50000"/>
                  </a:schemeClr>
                </a:solidFill>
                <a:latin typeface="方正粗楷简体" panose="02000000000000000000" charset="-122"/>
                <a:ea typeface="方正粗楷简体" panose="02000000000000000000" charset="-122"/>
              </a:rPr>
              <a:t>计算机科学</a:t>
            </a:r>
            <a:endParaRPr lang="zh-CN" altLang="en-US" sz="1600">
              <a:solidFill>
                <a:schemeClr val="tx1">
                  <a:lumMod val="50000"/>
                  <a:lumOff val="50000"/>
                </a:schemeClr>
              </a:solidFill>
              <a:latin typeface="方正粗楷简体" panose="02000000000000000000" charset="-122"/>
              <a:ea typeface="方正粗楷简体" panose="02000000000000000000" charset="-122"/>
            </a:endParaRPr>
          </a:p>
          <a:p>
            <a:pPr algn="ctr"/>
            <a:r>
              <a:rPr lang="zh-CN" altLang="en-US" sz="1600">
                <a:solidFill>
                  <a:schemeClr val="tx1">
                    <a:lumMod val="50000"/>
                    <a:lumOff val="50000"/>
                  </a:schemeClr>
                </a:solidFill>
                <a:latin typeface="方正粗楷简体" panose="02000000000000000000" charset="-122"/>
                <a:ea typeface="方正粗楷简体" panose="02000000000000000000" charset="-122"/>
              </a:rPr>
              <a:t>仿生学</a:t>
            </a:r>
            <a:endParaRPr lang="zh-CN" altLang="en-US" sz="1600">
              <a:solidFill>
                <a:schemeClr val="tx1">
                  <a:lumMod val="50000"/>
                  <a:lumOff val="50000"/>
                </a:schemeClr>
              </a:solidFill>
              <a:latin typeface="方正粗楷简体" panose="02000000000000000000" charset="-122"/>
              <a:ea typeface="方正粗楷简体" panose="02000000000000000000" charset="-122"/>
            </a:endParaRPr>
          </a:p>
          <a:p>
            <a:pPr algn="ctr"/>
            <a:r>
              <a:rPr lang="zh-CN" altLang="en-US" sz="1600">
                <a:solidFill>
                  <a:schemeClr val="tx1">
                    <a:lumMod val="50000"/>
                    <a:lumOff val="50000"/>
                  </a:schemeClr>
                </a:solidFill>
                <a:latin typeface="方正粗楷简体" panose="02000000000000000000" charset="-122"/>
                <a:ea typeface="方正粗楷简体" panose="02000000000000000000" charset="-122"/>
              </a:rPr>
              <a:t>机器人学</a:t>
            </a:r>
            <a:endParaRPr lang="zh-CN" altLang="en-US" sz="1600">
              <a:solidFill>
                <a:schemeClr val="tx1">
                  <a:lumMod val="50000"/>
                  <a:lumOff val="50000"/>
                </a:schemeClr>
              </a:solidFill>
              <a:latin typeface="方正粗楷简体" panose="02000000000000000000" charset="-122"/>
              <a:ea typeface="方正粗楷简体" panose="02000000000000000000" charset="-122"/>
            </a:endParaRPr>
          </a:p>
          <a:p>
            <a:pPr algn="ctr"/>
            <a:r>
              <a:rPr lang="zh-CN" altLang="en-US" sz="1600">
                <a:solidFill>
                  <a:schemeClr val="tx1">
                    <a:lumMod val="50000"/>
                    <a:lumOff val="50000"/>
                  </a:schemeClr>
                </a:solidFill>
                <a:latin typeface="方正粗楷简体" panose="02000000000000000000" charset="-122"/>
                <a:ea typeface="方正粗楷简体" panose="02000000000000000000" charset="-122"/>
              </a:rPr>
              <a:t>材料科学</a:t>
            </a:r>
            <a:endParaRPr lang="zh-CN" altLang="en-US" sz="1600">
              <a:solidFill>
                <a:schemeClr val="tx1">
                  <a:lumMod val="50000"/>
                  <a:lumOff val="50000"/>
                </a:schemeClr>
              </a:solidFill>
              <a:latin typeface="方正粗楷简体" panose="02000000000000000000" charset="-122"/>
              <a:ea typeface="方正粗楷简体" panose="02000000000000000000" charset="-122"/>
            </a:endParaRPr>
          </a:p>
          <a:p>
            <a:pPr algn="ctr"/>
            <a:r>
              <a:rPr lang="zh-CN" altLang="en-US" sz="1600">
                <a:solidFill>
                  <a:schemeClr val="tx1">
                    <a:lumMod val="50000"/>
                    <a:lumOff val="50000"/>
                  </a:schemeClr>
                </a:solidFill>
                <a:latin typeface="方正粗楷简体" panose="02000000000000000000" charset="-122"/>
                <a:ea typeface="方正粗楷简体" panose="02000000000000000000" charset="-122"/>
              </a:rPr>
              <a:t>信息科学</a:t>
            </a:r>
            <a:endParaRPr lang="zh-CN" altLang="en-US" sz="1600">
              <a:solidFill>
                <a:schemeClr val="tx1">
                  <a:lumMod val="50000"/>
                  <a:lumOff val="50000"/>
                </a:schemeClr>
              </a:solidFill>
              <a:latin typeface="方正粗楷简体" panose="02000000000000000000" charset="-122"/>
              <a:ea typeface="方正粗楷简体" panose="02000000000000000000" charset="-122"/>
            </a:endParaRPr>
          </a:p>
          <a:p>
            <a:pPr algn="ctr"/>
            <a:r>
              <a:rPr lang="zh-CN" altLang="en-US" sz="1600">
                <a:solidFill>
                  <a:schemeClr val="tx1">
                    <a:lumMod val="50000"/>
                    <a:lumOff val="50000"/>
                  </a:schemeClr>
                </a:solidFill>
                <a:latin typeface="方正粗楷简体" panose="02000000000000000000" charset="-122"/>
                <a:ea typeface="方正粗楷简体" panose="02000000000000000000" charset="-122"/>
              </a:rPr>
              <a:t>……</a:t>
            </a:r>
            <a:endParaRPr lang="zh-CN" altLang="en-US" sz="1600">
              <a:solidFill>
                <a:schemeClr val="tx1">
                  <a:lumMod val="50000"/>
                  <a:lumOff val="50000"/>
                </a:schemeClr>
              </a:solidFill>
              <a:latin typeface="方正粗楷简体" panose="02000000000000000000" charset="-122"/>
              <a:ea typeface="方正粗楷简体" panose="02000000000000000000" charset="-122"/>
            </a:endParaRPr>
          </a:p>
        </p:txBody>
      </p:sp>
      <p:grpSp>
        <p:nvGrpSpPr>
          <p:cNvPr id="79" name="组合 78"/>
          <p:cNvGrpSpPr/>
          <p:nvPr/>
        </p:nvGrpSpPr>
        <p:grpSpPr>
          <a:xfrm>
            <a:off x="5100955" y="3593465"/>
            <a:ext cx="2649220" cy="1402715"/>
            <a:chOff x="8033" y="5659"/>
            <a:chExt cx="4172" cy="2209"/>
          </a:xfrm>
        </p:grpSpPr>
        <p:cxnSp>
          <p:nvCxnSpPr>
            <p:cNvPr id="40" name="直接箭头连接符 39"/>
            <p:cNvCxnSpPr/>
            <p:nvPr/>
          </p:nvCxnSpPr>
          <p:spPr>
            <a:xfrm flipH="1">
              <a:off x="10772" y="5659"/>
              <a:ext cx="7" cy="698"/>
            </a:xfrm>
            <a:prstGeom prst="straightConnector1">
              <a:avLst/>
            </a:prstGeom>
            <a:ln>
              <a:solidFill>
                <a:schemeClr val="tx1"/>
              </a:solidFill>
              <a:tailEnd type="arrow" w="med" len="med"/>
            </a:ln>
          </p:spPr>
          <p:style>
            <a:lnRef idx="1">
              <a:schemeClr val="dk1"/>
            </a:lnRef>
            <a:fillRef idx="0">
              <a:schemeClr val="dk1"/>
            </a:fillRef>
            <a:effectRef idx="0">
              <a:schemeClr val="dk1"/>
            </a:effectRef>
            <a:fontRef idx="minor">
              <a:schemeClr val="tx1"/>
            </a:fontRef>
          </p:style>
        </p:cxnSp>
        <p:grpSp>
          <p:nvGrpSpPr>
            <p:cNvPr id="78" name="组合 77"/>
            <p:cNvGrpSpPr/>
            <p:nvPr/>
          </p:nvGrpSpPr>
          <p:grpSpPr>
            <a:xfrm>
              <a:off x="8033" y="6344"/>
              <a:ext cx="4173" cy="1524"/>
              <a:chOff x="8033" y="6344"/>
              <a:chExt cx="4173" cy="1524"/>
            </a:xfrm>
          </p:grpSpPr>
          <p:sp>
            <p:nvSpPr>
              <p:cNvPr id="36" name="矩形 35"/>
              <p:cNvSpPr/>
              <p:nvPr/>
            </p:nvSpPr>
            <p:spPr>
              <a:xfrm>
                <a:off x="9368" y="6344"/>
                <a:ext cx="2838" cy="1524"/>
              </a:xfrm>
              <a:prstGeom prst="rect">
                <a:avLst/>
              </a:prstGeom>
              <a:solidFill>
                <a:schemeClr val="accent1">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sp>
            <p:nvSpPr>
              <p:cNvPr id="37" name="文本框 36"/>
              <p:cNvSpPr txBox="1"/>
              <p:nvPr/>
            </p:nvSpPr>
            <p:spPr>
              <a:xfrm>
                <a:off x="10166" y="6344"/>
                <a:ext cx="1415" cy="725"/>
              </a:xfrm>
              <a:prstGeom prst="rect">
                <a:avLst/>
              </a:prstGeom>
              <a:noFill/>
              <a:ln w="9525">
                <a:noFill/>
              </a:ln>
            </p:spPr>
            <p:txBody>
              <a:bodyPr wrap="square">
                <a:spAutoFit/>
              </a:bodyPr>
              <a:p>
                <a:pPr indent="0"/>
                <a:r>
                  <a:rPr lang="zh-CN" altLang="en-US" sz="2400" b="1">
                    <a:solidFill>
                      <a:srgbClr val="FF0000"/>
                    </a:solidFill>
                    <a:latin typeface="方正粗楷简体" panose="02000000000000000000" charset="-122"/>
                    <a:ea typeface="方正粗楷简体" panose="02000000000000000000" charset="-122"/>
                    <a:cs typeface="华光综艺_CNKI" panose="02000500000000000000" charset="-122"/>
                  </a:rPr>
                  <a:t>仿心</a:t>
                </a:r>
                <a:endParaRPr lang="zh-CN" altLang="en-US" sz="2400" b="1">
                  <a:solidFill>
                    <a:srgbClr val="FF0000"/>
                  </a:solidFill>
                  <a:latin typeface="方正粗楷简体" panose="02000000000000000000" charset="-122"/>
                  <a:ea typeface="方正粗楷简体" panose="02000000000000000000" charset="-122"/>
                  <a:cs typeface="华光综艺_CNKI" panose="02000500000000000000" charset="-122"/>
                </a:endParaRPr>
              </a:p>
            </p:txBody>
          </p:sp>
          <p:sp>
            <p:nvSpPr>
              <p:cNvPr id="38" name="文本框 37"/>
              <p:cNvSpPr txBox="1"/>
              <p:nvPr/>
            </p:nvSpPr>
            <p:spPr>
              <a:xfrm>
                <a:off x="9743" y="7166"/>
                <a:ext cx="2144" cy="640"/>
              </a:xfrm>
              <a:prstGeom prst="rect">
                <a:avLst/>
              </a:prstGeom>
              <a:noFill/>
              <a:ln w="9525">
                <a:noFill/>
              </a:ln>
            </p:spPr>
            <p:txBody>
              <a:bodyPr wrap="square">
                <a:noAutofit/>
              </a:bodyPr>
              <a:p>
                <a:pPr indent="0" algn="ctr"/>
                <a:r>
                  <a:rPr lang="zh-CN" altLang="en-US" sz="2400" b="1">
                    <a:solidFill>
                      <a:schemeClr val="tx1"/>
                    </a:solidFill>
                    <a:latin typeface="方正粗楷简体" panose="02000000000000000000" charset="-122"/>
                    <a:ea typeface="方正粗楷简体" panose="02000000000000000000" charset="-122"/>
                    <a:cs typeface="华光综艺_CNKI" panose="02000500000000000000" charset="-122"/>
                  </a:rPr>
                  <a:t>仿生</a:t>
                </a:r>
                <a:endParaRPr lang="zh-CN" altLang="en-US" sz="2400" b="1">
                  <a:solidFill>
                    <a:schemeClr val="tx1"/>
                  </a:solidFill>
                  <a:latin typeface="方正粗楷简体" panose="02000000000000000000" charset="-122"/>
                  <a:ea typeface="方正粗楷简体" panose="02000000000000000000" charset="-122"/>
                  <a:cs typeface="华光综艺_CNKI" panose="02000500000000000000" charset="-122"/>
                </a:endParaRPr>
              </a:p>
            </p:txBody>
          </p:sp>
          <p:cxnSp>
            <p:nvCxnSpPr>
              <p:cNvPr id="39" name="直接连接符 38"/>
              <p:cNvCxnSpPr/>
              <p:nvPr/>
            </p:nvCxnSpPr>
            <p:spPr>
              <a:xfrm>
                <a:off x="9368" y="7076"/>
                <a:ext cx="2838"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44" name="右箭头 43"/>
              <p:cNvSpPr/>
              <p:nvPr/>
            </p:nvSpPr>
            <p:spPr>
              <a:xfrm>
                <a:off x="8033" y="6585"/>
                <a:ext cx="543" cy="317"/>
              </a:xfrm>
              <a:prstGeom prst="rightArrow">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zh-CN" altLang="en-US"/>
              </a:p>
            </p:txBody>
          </p:sp>
          <p:sp>
            <p:nvSpPr>
              <p:cNvPr id="45" name="右箭头 44"/>
              <p:cNvSpPr/>
              <p:nvPr/>
            </p:nvSpPr>
            <p:spPr>
              <a:xfrm>
                <a:off x="8033" y="7414"/>
                <a:ext cx="543" cy="317"/>
              </a:xfrm>
              <a:prstGeom prst="rightArrow">
                <a:avLst/>
              </a:prstGeom>
              <a:solidFill>
                <a:schemeClr val="accent5">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zh-CN" altLang="en-US"/>
              </a:p>
            </p:txBody>
          </p:sp>
        </p:grpSp>
      </p:grpSp>
      <p:sp>
        <p:nvSpPr>
          <p:cNvPr id="46" name="线形标注 3(带边框和强调线) 45"/>
          <p:cNvSpPr/>
          <p:nvPr/>
        </p:nvSpPr>
        <p:spPr>
          <a:xfrm rot="10800000" flipH="1" flipV="1">
            <a:off x="10681970" y="1197610"/>
            <a:ext cx="1425575" cy="1805940"/>
          </a:xfrm>
          <a:prstGeom prst="accentBorderCallout3">
            <a:avLst>
              <a:gd name="adj1" fmla="val 18750"/>
              <a:gd name="adj2" fmla="val -8333"/>
              <a:gd name="adj3" fmla="val 21680"/>
              <a:gd name="adj4" fmla="val -130957"/>
              <a:gd name="adj5" fmla="val 53199"/>
              <a:gd name="adj6" fmla="val -129710"/>
              <a:gd name="adj7" fmla="val 156997"/>
              <a:gd name="adj8" fmla="val -217772"/>
            </a:avLst>
          </a:prstGeom>
          <a:ln>
            <a:prstDash val="sysDash"/>
          </a:ln>
        </p:spPr>
        <p:style>
          <a:lnRef idx="2">
            <a:schemeClr val="accent6"/>
          </a:lnRef>
          <a:fillRef idx="1">
            <a:schemeClr val="lt1"/>
          </a:fillRef>
          <a:effectRef idx="0">
            <a:schemeClr val="accent6"/>
          </a:effectRef>
          <a:fontRef idx="minor">
            <a:schemeClr val="dk1"/>
          </a:fontRef>
        </p:style>
        <p:txBody>
          <a:bodyPr rtlCol="0" anchor="ctr"/>
          <a:p>
            <a:pPr algn="ctr"/>
            <a:r>
              <a:rPr lang="zh-CN" altLang="en-US" sz="1600">
                <a:solidFill>
                  <a:schemeClr val="tx1">
                    <a:lumMod val="50000"/>
                    <a:lumOff val="50000"/>
                  </a:schemeClr>
                </a:solidFill>
                <a:latin typeface="方正粗楷简体" panose="02000000000000000000" charset="-122"/>
                <a:ea typeface="方正粗楷简体" panose="02000000000000000000" charset="-122"/>
              </a:rPr>
              <a:t>通用人工智能</a:t>
            </a:r>
            <a:endParaRPr lang="zh-CN" altLang="en-US" sz="1600">
              <a:solidFill>
                <a:schemeClr val="tx1">
                  <a:lumMod val="50000"/>
                  <a:lumOff val="50000"/>
                </a:schemeClr>
              </a:solidFill>
              <a:latin typeface="方正粗楷简体" panose="02000000000000000000" charset="-122"/>
              <a:ea typeface="方正粗楷简体" panose="02000000000000000000" charset="-122"/>
            </a:endParaRPr>
          </a:p>
          <a:p>
            <a:pPr algn="ctr"/>
            <a:r>
              <a:rPr lang="zh-CN" altLang="en-US" sz="1600">
                <a:solidFill>
                  <a:schemeClr val="tx1">
                    <a:lumMod val="50000"/>
                    <a:lumOff val="50000"/>
                  </a:schemeClr>
                </a:solidFill>
                <a:latin typeface="方正粗楷简体" panose="02000000000000000000" charset="-122"/>
                <a:ea typeface="方正粗楷简体" panose="02000000000000000000" charset="-122"/>
              </a:rPr>
              <a:t>认知心理学</a:t>
            </a:r>
            <a:endParaRPr lang="zh-CN" altLang="en-US" sz="1600">
              <a:solidFill>
                <a:schemeClr val="tx1">
                  <a:lumMod val="50000"/>
                  <a:lumOff val="50000"/>
                </a:schemeClr>
              </a:solidFill>
              <a:latin typeface="方正粗楷简体" panose="02000000000000000000" charset="-122"/>
              <a:ea typeface="方正粗楷简体" panose="02000000000000000000" charset="-122"/>
            </a:endParaRPr>
          </a:p>
          <a:p>
            <a:pPr algn="ctr"/>
            <a:r>
              <a:rPr lang="zh-CN" altLang="en-US" sz="1600">
                <a:solidFill>
                  <a:schemeClr val="tx1">
                    <a:lumMod val="50000"/>
                    <a:lumOff val="50000"/>
                  </a:schemeClr>
                </a:solidFill>
                <a:latin typeface="方正粗楷简体" panose="02000000000000000000" charset="-122"/>
                <a:ea typeface="方正粗楷简体" panose="02000000000000000000" charset="-122"/>
              </a:rPr>
              <a:t>发展心理学</a:t>
            </a:r>
            <a:endParaRPr lang="zh-CN" altLang="en-US" sz="1600">
              <a:solidFill>
                <a:schemeClr val="tx1">
                  <a:lumMod val="50000"/>
                  <a:lumOff val="50000"/>
                </a:schemeClr>
              </a:solidFill>
              <a:latin typeface="方正粗楷简体" panose="02000000000000000000" charset="-122"/>
              <a:ea typeface="方正粗楷简体" panose="02000000000000000000" charset="-122"/>
            </a:endParaRPr>
          </a:p>
          <a:p>
            <a:pPr algn="ctr"/>
            <a:r>
              <a:rPr lang="zh-CN" altLang="en-US" sz="1600">
                <a:solidFill>
                  <a:schemeClr val="tx1">
                    <a:lumMod val="50000"/>
                    <a:lumOff val="50000"/>
                  </a:schemeClr>
                </a:solidFill>
                <a:latin typeface="方正粗楷简体" panose="02000000000000000000" charset="-122"/>
                <a:ea typeface="方正粗楷简体" panose="02000000000000000000" charset="-122"/>
              </a:rPr>
              <a:t>精神病学</a:t>
            </a:r>
            <a:endParaRPr lang="zh-CN" altLang="en-US" sz="1600">
              <a:solidFill>
                <a:schemeClr val="tx1">
                  <a:lumMod val="50000"/>
                  <a:lumOff val="50000"/>
                </a:schemeClr>
              </a:solidFill>
              <a:latin typeface="方正粗楷简体" panose="02000000000000000000" charset="-122"/>
              <a:ea typeface="方正粗楷简体" panose="02000000000000000000" charset="-122"/>
            </a:endParaRPr>
          </a:p>
          <a:p>
            <a:pPr algn="ctr"/>
            <a:r>
              <a:rPr lang="zh-CN" altLang="en-US" sz="1600">
                <a:solidFill>
                  <a:schemeClr val="tx1">
                    <a:lumMod val="50000"/>
                    <a:lumOff val="50000"/>
                  </a:schemeClr>
                </a:solidFill>
                <a:latin typeface="方正粗楷简体" panose="02000000000000000000" charset="-122"/>
                <a:ea typeface="方正粗楷简体" panose="02000000000000000000" charset="-122"/>
              </a:rPr>
              <a:t>计算机科学</a:t>
            </a:r>
            <a:endParaRPr lang="zh-CN" altLang="en-US" sz="1600">
              <a:solidFill>
                <a:schemeClr val="tx1">
                  <a:lumMod val="50000"/>
                  <a:lumOff val="50000"/>
                </a:schemeClr>
              </a:solidFill>
              <a:latin typeface="方正粗楷简体" panose="02000000000000000000" charset="-122"/>
              <a:ea typeface="方正粗楷简体" panose="02000000000000000000" charset="-122"/>
            </a:endParaRPr>
          </a:p>
          <a:p>
            <a:pPr algn="ctr"/>
            <a:r>
              <a:rPr lang="zh-CN" altLang="en-US" sz="1600">
                <a:solidFill>
                  <a:schemeClr val="tx1">
                    <a:lumMod val="50000"/>
                    <a:lumOff val="50000"/>
                  </a:schemeClr>
                </a:solidFill>
                <a:latin typeface="方正粗楷简体" panose="02000000000000000000" charset="-122"/>
                <a:ea typeface="方正粗楷简体" panose="02000000000000000000" charset="-122"/>
              </a:rPr>
              <a:t>神经科学</a:t>
            </a:r>
            <a:endParaRPr lang="zh-CN" altLang="en-US" sz="1600">
              <a:solidFill>
                <a:schemeClr val="tx1">
                  <a:lumMod val="50000"/>
                  <a:lumOff val="50000"/>
                </a:schemeClr>
              </a:solidFill>
              <a:latin typeface="方正粗楷简体" panose="02000000000000000000" charset="-122"/>
              <a:ea typeface="方正粗楷简体" panose="02000000000000000000" charset="-122"/>
            </a:endParaRPr>
          </a:p>
          <a:p>
            <a:pPr algn="ctr"/>
            <a:r>
              <a:rPr lang="zh-CN" altLang="en-US" sz="1600">
                <a:solidFill>
                  <a:schemeClr val="tx1">
                    <a:lumMod val="50000"/>
                    <a:lumOff val="50000"/>
                  </a:schemeClr>
                </a:solidFill>
                <a:latin typeface="方正粗楷简体" panose="02000000000000000000" charset="-122"/>
                <a:ea typeface="方正粗楷简体" panose="02000000000000000000" charset="-122"/>
              </a:rPr>
              <a:t>……</a:t>
            </a:r>
            <a:endParaRPr lang="zh-CN" altLang="en-US" sz="1600">
              <a:solidFill>
                <a:schemeClr val="tx1">
                  <a:lumMod val="50000"/>
                  <a:lumOff val="50000"/>
                </a:schemeClr>
              </a:solidFill>
              <a:latin typeface="方正粗楷简体" panose="02000000000000000000" charset="-122"/>
              <a:ea typeface="方正粗楷简体" panose="02000000000000000000" charset="-122"/>
            </a:endParaRPr>
          </a:p>
        </p:txBody>
      </p:sp>
      <p:grpSp>
        <p:nvGrpSpPr>
          <p:cNvPr id="70" name="组合 69"/>
          <p:cNvGrpSpPr/>
          <p:nvPr/>
        </p:nvGrpSpPr>
        <p:grpSpPr>
          <a:xfrm>
            <a:off x="8113395" y="3241040"/>
            <a:ext cx="1317625" cy="1930400"/>
            <a:chOff x="12777" y="5104"/>
            <a:chExt cx="2075" cy="3040"/>
          </a:xfrm>
        </p:grpSpPr>
        <p:sp>
          <p:nvSpPr>
            <p:cNvPr id="49" name="文本框 48"/>
            <p:cNvSpPr txBox="1"/>
            <p:nvPr/>
          </p:nvSpPr>
          <p:spPr>
            <a:xfrm>
              <a:off x="13352" y="5104"/>
              <a:ext cx="1501" cy="640"/>
            </a:xfrm>
            <a:prstGeom prst="rect">
              <a:avLst/>
            </a:prstGeom>
            <a:noFill/>
            <a:ln w="9525">
              <a:noFill/>
            </a:ln>
          </p:spPr>
          <p:txBody>
            <a:bodyPr wrap="square">
              <a:noAutofit/>
            </a:bodyPr>
            <a:p>
              <a:pPr indent="0" algn="ctr"/>
              <a:r>
                <a:rPr lang="zh-CN" altLang="en-US" sz="2000" b="1">
                  <a:solidFill>
                    <a:schemeClr val="tx1"/>
                  </a:solidFill>
                  <a:latin typeface="方正粗楷简体" panose="02000000000000000000" charset="-122"/>
                  <a:ea typeface="方正粗楷简体" panose="02000000000000000000" charset="-122"/>
                  <a:cs typeface="华光综艺_CNKI" panose="02000500000000000000" charset="-122"/>
                </a:rPr>
                <a:t>结构派</a:t>
              </a:r>
              <a:endParaRPr lang="zh-CN" altLang="en-US" sz="2000" b="1">
                <a:solidFill>
                  <a:schemeClr val="tx1"/>
                </a:solidFill>
                <a:latin typeface="方正粗楷简体" panose="02000000000000000000" charset="-122"/>
                <a:ea typeface="方正粗楷简体" panose="02000000000000000000" charset="-122"/>
                <a:cs typeface="华光综艺_CNKI" panose="02000500000000000000" charset="-122"/>
              </a:endParaRPr>
            </a:p>
          </p:txBody>
        </p:sp>
        <p:sp>
          <p:nvSpPr>
            <p:cNvPr id="65" name="文本框 64"/>
            <p:cNvSpPr txBox="1"/>
            <p:nvPr/>
          </p:nvSpPr>
          <p:spPr>
            <a:xfrm>
              <a:off x="13352" y="5704"/>
              <a:ext cx="1501" cy="640"/>
            </a:xfrm>
            <a:prstGeom prst="rect">
              <a:avLst/>
            </a:prstGeom>
            <a:noFill/>
            <a:ln w="9525">
              <a:noFill/>
            </a:ln>
          </p:spPr>
          <p:txBody>
            <a:bodyPr wrap="square">
              <a:noAutofit/>
            </a:bodyPr>
            <a:p>
              <a:pPr indent="0" algn="ctr"/>
              <a:r>
                <a:rPr lang="zh-CN" altLang="en-US" sz="2000" b="1">
                  <a:solidFill>
                    <a:schemeClr val="tx1"/>
                  </a:solidFill>
                  <a:latin typeface="方正粗楷简体" panose="02000000000000000000" charset="-122"/>
                  <a:ea typeface="方正粗楷简体" panose="02000000000000000000" charset="-122"/>
                  <a:cs typeface="华光综艺_CNKI" panose="02000500000000000000" charset="-122"/>
                </a:rPr>
                <a:t>行为派</a:t>
              </a:r>
              <a:endParaRPr lang="zh-CN" altLang="en-US" sz="2000" b="1">
                <a:solidFill>
                  <a:schemeClr val="tx1"/>
                </a:solidFill>
                <a:latin typeface="方正粗楷简体" panose="02000000000000000000" charset="-122"/>
                <a:ea typeface="方正粗楷简体" panose="02000000000000000000" charset="-122"/>
                <a:cs typeface="华光综艺_CNKI" panose="02000500000000000000" charset="-122"/>
              </a:endParaRPr>
            </a:p>
          </p:txBody>
        </p:sp>
        <p:sp>
          <p:nvSpPr>
            <p:cNvPr id="66" name="文本框 65"/>
            <p:cNvSpPr txBox="1"/>
            <p:nvPr/>
          </p:nvSpPr>
          <p:spPr>
            <a:xfrm>
              <a:off x="13352" y="6304"/>
              <a:ext cx="1501" cy="640"/>
            </a:xfrm>
            <a:prstGeom prst="rect">
              <a:avLst/>
            </a:prstGeom>
            <a:noFill/>
            <a:ln w="9525">
              <a:noFill/>
            </a:ln>
          </p:spPr>
          <p:txBody>
            <a:bodyPr wrap="square">
              <a:noAutofit/>
            </a:bodyPr>
            <a:p>
              <a:pPr indent="0" algn="ctr"/>
              <a:r>
                <a:rPr lang="zh-CN" altLang="en-US" sz="2000" b="1">
                  <a:solidFill>
                    <a:schemeClr val="tx1"/>
                  </a:solidFill>
                  <a:latin typeface="方正粗楷简体" panose="02000000000000000000" charset="-122"/>
                  <a:ea typeface="方正粗楷简体" panose="02000000000000000000" charset="-122"/>
                  <a:cs typeface="华光综艺_CNKI" panose="02000500000000000000" charset="-122"/>
                </a:rPr>
                <a:t>功能派</a:t>
              </a:r>
              <a:endParaRPr lang="zh-CN" altLang="en-US" sz="2000" b="1">
                <a:solidFill>
                  <a:schemeClr val="tx1"/>
                </a:solidFill>
                <a:latin typeface="方正粗楷简体" panose="02000000000000000000" charset="-122"/>
                <a:ea typeface="方正粗楷简体" panose="02000000000000000000" charset="-122"/>
                <a:cs typeface="华光综艺_CNKI" panose="02000500000000000000" charset="-122"/>
              </a:endParaRPr>
            </a:p>
          </p:txBody>
        </p:sp>
        <p:sp>
          <p:nvSpPr>
            <p:cNvPr id="67" name="文本框 66"/>
            <p:cNvSpPr txBox="1"/>
            <p:nvPr/>
          </p:nvSpPr>
          <p:spPr>
            <a:xfrm>
              <a:off x="13352" y="7504"/>
              <a:ext cx="1501" cy="640"/>
            </a:xfrm>
            <a:prstGeom prst="rect">
              <a:avLst/>
            </a:prstGeom>
            <a:noFill/>
            <a:ln w="9525">
              <a:noFill/>
            </a:ln>
          </p:spPr>
          <p:txBody>
            <a:bodyPr wrap="square">
              <a:noAutofit/>
            </a:bodyPr>
            <a:p>
              <a:pPr indent="0" algn="ctr"/>
              <a:r>
                <a:rPr lang="zh-CN" altLang="en-US" sz="2000" b="1">
                  <a:solidFill>
                    <a:srgbClr val="FF0000"/>
                  </a:solidFill>
                  <a:latin typeface="方正粗楷简体" panose="02000000000000000000" charset="-122"/>
                  <a:ea typeface="方正粗楷简体" panose="02000000000000000000" charset="-122"/>
                  <a:cs typeface="华光综艺_CNKI" panose="02000500000000000000" charset="-122"/>
                </a:rPr>
                <a:t>原则派</a:t>
              </a:r>
              <a:endParaRPr lang="zh-CN" altLang="en-US" sz="2000" b="1">
                <a:solidFill>
                  <a:srgbClr val="FF0000"/>
                </a:solidFill>
                <a:latin typeface="方正粗楷简体" panose="02000000000000000000" charset="-122"/>
                <a:ea typeface="方正粗楷简体" panose="02000000000000000000" charset="-122"/>
                <a:cs typeface="华光综艺_CNKI" panose="02000500000000000000" charset="-122"/>
              </a:endParaRPr>
            </a:p>
          </p:txBody>
        </p:sp>
        <p:sp>
          <p:nvSpPr>
            <p:cNvPr id="68" name="文本框 67"/>
            <p:cNvSpPr txBox="1"/>
            <p:nvPr/>
          </p:nvSpPr>
          <p:spPr>
            <a:xfrm>
              <a:off x="13352" y="6904"/>
              <a:ext cx="1501" cy="640"/>
            </a:xfrm>
            <a:prstGeom prst="rect">
              <a:avLst/>
            </a:prstGeom>
            <a:noFill/>
            <a:ln w="9525">
              <a:noFill/>
            </a:ln>
          </p:spPr>
          <p:txBody>
            <a:bodyPr wrap="square">
              <a:noAutofit/>
            </a:bodyPr>
            <a:p>
              <a:pPr indent="0" algn="ctr"/>
              <a:r>
                <a:rPr lang="zh-CN" altLang="en-US" sz="2000" b="1">
                  <a:solidFill>
                    <a:schemeClr val="tx1"/>
                  </a:solidFill>
                  <a:latin typeface="方正粗楷简体" panose="02000000000000000000" charset="-122"/>
                  <a:ea typeface="方正粗楷简体" panose="02000000000000000000" charset="-122"/>
                  <a:cs typeface="华光综艺_CNKI" panose="02000500000000000000" charset="-122"/>
                </a:rPr>
                <a:t>方法派</a:t>
              </a:r>
              <a:endParaRPr lang="zh-CN" altLang="en-US" sz="2000" b="1">
                <a:solidFill>
                  <a:schemeClr val="tx1"/>
                </a:solidFill>
                <a:latin typeface="方正粗楷简体" panose="02000000000000000000" charset="-122"/>
                <a:ea typeface="方正粗楷简体" panose="02000000000000000000" charset="-122"/>
                <a:cs typeface="华光综艺_CNKI" panose="02000500000000000000" charset="-122"/>
              </a:endParaRPr>
            </a:p>
          </p:txBody>
        </p:sp>
        <p:sp>
          <p:nvSpPr>
            <p:cNvPr id="69" name="左大括号 68"/>
            <p:cNvSpPr/>
            <p:nvPr/>
          </p:nvSpPr>
          <p:spPr>
            <a:xfrm>
              <a:off x="12777" y="5378"/>
              <a:ext cx="467" cy="2448"/>
            </a:xfrm>
            <a:prstGeom prst="leftBrace">
              <a:avLst>
                <a:gd name="adj1" fmla="val 6295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solidFill>
                  <a:schemeClr val="tx1"/>
                </a:solidFill>
              </a:endParaRPr>
            </a:p>
          </p:txBody>
        </p:sp>
      </p:grpSp>
      <p:grpSp>
        <p:nvGrpSpPr>
          <p:cNvPr id="84" name="组合 83"/>
          <p:cNvGrpSpPr/>
          <p:nvPr/>
        </p:nvGrpSpPr>
        <p:grpSpPr>
          <a:xfrm>
            <a:off x="5406390" y="5099050"/>
            <a:ext cx="3578225" cy="1355725"/>
            <a:chOff x="8514" y="8030"/>
            <a:chExt cx="5635" cy="2135"/>
          </a:xfrm>
        </p:grpSpPr>
        <p:sp>
          <p:nvSpPr>
            <p:cNvPr id="47" name="文本框 46"/>
            <p:cNvSpPr txBox="1"/>
            <p:nvPr/>
          </p:nvSpPr>
          <p:spPr>
            <a:xfrm>
              <a:off x="8846" y="8524"/>
              <a:ext cx="1124" cy="640"/>
            </a:xfrm>
            <a:prstGeom prst="rect">
              <a:avLst/>
            </a:prstGeom>
            <a:noFill/>
            <a:ln w="9525">
              <a:noFill/>
            </a:ln>
          </p:spPr>
          <p:txBody>
            <a:bodyPr wrap="square">
              <a:noAutofit/>
            </a:bodyPr>
            <a:p>
              <a:pPr indent="0" algn="ctr"/>
              <a:r>
                <a:rPr lang="zh-CN" altLang="en-US" sz="2000" b="1">
                  <a:solidFill>
                    <a:schemeClr val="tx1"/>
                  </a:solidFill>
                  <a:latin typeface="方正粗楷简体" panose="02000000000000000000" charset="-122"/>
                  <a:ea typeface="方正粗楷简体" panose="02000000000000000000" charset="-122"/>
                  <a:cs typeface="华光综艺_CNKI" panose="02000500000000000000" charset="-122"/>
                </a:rPr>
                <a:t>局部</a:t>
              </a:r>
              <a:endParaRPr lang="zh-CN" altLang="en-US" sz="2000" b="1">
                <a:solidFill>
                  <a:schemeClr val="tx1"/>
                </a:solidFill>
                <a:latin typeface="方正粗楷简体" panose="02000000000000000000" charset="-122"/>
                <a:ea typeface="方正粗楷简体" panose="02000000000000000000" charset="-122"/>
                <a:cs typeface="华光综艺_CNKI" panose="02000500000000000000" charset="-122"/>
              </a:endParaRPr>
            </a:p>
          </p:txBody>
        </p:sp>
        <p:sp>
          <p:nvSpPr>
            <p:cNvPr id="48" name="文本框 47"/>
            <p:cNvSpPr txBox="1"/>
            <p:nvPr/>
          </p:nvSpPr>
          <p:spPr>
            <a:xfrm>
              <a:off x="11655" y="8523"/>
              <a:ext cx="1124" cy="640"/>
            </a:xfrm>
            <a:prstGeom prst="rect">
              <a:avLst/>
            </a:prstGeom>
            <a:noFill/>
            <a:ln w="9525">
              <a:noFill/>
            </a:ln>
          </p:spPr>
          <p:txBody>
            <a:bodyPr wrap="square">
              <a:noAutofit/>
            </a:bodyPr>
            <a:p>
              <a:pPr indent="0" algn="ctr"/>
              <a:r>
                <a:rPr lang="zh-CN" altLang="en-US" sz="2000" b="1">
                  <a:solidFill>
                    <a:schemeClr val="tx1"/>
                  </a:solidFill>
                  <a:latin typeface="方正粗楷简体" panose="02000000000000000000" charset="-122"/>
                  <a:ea typeface="方正粗楷简体" panose="02000000000000000000" charset="-122"/>
                  <a:cs typeface="华光综艺_CNKI" panose="02000500000000000000" charset="-122"/>
                </a:rPr>
                <a:t>全局</a:t>
              </a:r>
              <a:endParaRPr lang="zh-CN" altLang="en-US" sz="2000" b="1">
                <a:solidFill>
                  <a:schemeClr val="tx1"/>
                </a:solidFill>
                <a:latin typeface="方正粗楷简体" panose="02000000000000000000" charset="-122"/>
                <a:ea typeface="方正粗楷简体" panose="02000000000000000000" charset="-122"/>
                <a:cs typeface="华光综艺_CNKI" panose="02000500000000000000" charset="-122"/>
              </a:endParaRPr>
            </a:p>
          </p:txBody>
        </p:sp>
        <p:sp>
          <p:nvSpPr>
            <p:cNvPr id="51" name="文本框 50"/>
            <p:cNvSpPr txBox="1"/>
            <p:nvPr/>
          </p:nvSpPr>
          <p:spPr>
            <a:xfrm>
              <a:off x="8514" y="9525"/>
              <a:ext cx="1799" cy="640"/>
            </a:xfrm>
            <a:prstGeom prst="rect">
              <a:avLst/>
            </a:prstGeom>
            <a:noFill/>
            <a:ln w="9525">
              <a:noFill/>
            </a:ln>
          </p:spPr>
          <p:txBody>
            <a:bodyPr wrap="square">
              <a:noAutofit/>
            </a:bodyPr>
            <a:p>
              <a:pPr indent="0" algn="ctr"/>
              <a:r>
                <a:rPr lang="zh-CN" altLang="en-US" sz="1600" b="1">
                  <a:solidFill>
                    <a:schemeClr val="tx1"/>
                  </a:solidFill>
                  <a:latin typeface="方正粗楷简体" panose="02000000000000000000" charset="-122"/>
                  <a:ea typeface="方正粗楷简体" panose="02000000000000000000" charset="-122"/>
                  <a:cs typeface="华光综艺_CNKI" panose="02000500000000000000" charset="-122"/>
                </a:rPr>
                <a:t>神经元簇</a:t>
              </a:r>
              <a:endParaRPr lang="zh-CN" altLang="en-US" sz="1600" b="1">
                <a:solidFill>
                  <a:schemeClr val="tx1"/>
                </a:solidFill>
                <a:latin typeface="方正粗楷简体" panose="02000000000000000000" charset="-122"/>
                <a:ea typeface="方正粗楷简体" panose="02000000000000000000" charset="-122"/>
                <a:cs typeface="华光综艺_CNKI" panose="02000500000000000000" charset="-122"/>
              </a:endParaRPr>
            </a:p>
          </p:txBody>
        </p:sp>
        <p:grpSp>
          <p:nvGrpSpPr>
            <p:cNvPr id="73" name="组合 72"/>
            <p:cNvGrpSpPr/>
            <p:nvPr/>
          </p:nvGrpSpPr>
          <p:grpSpPr>
            <a:xfrm>
              <a:off x="10387" y="9525"/>
              <a:ext cx="3763" cy="640"/>
              <a:chOff x="10471" y="9525"/>
              <a:chExt cx="3763" cy="640"/>
            </a:xfrm>
          </p:grpSpPr>
          <p:sp>
            <p:nvSpPr>
              <p:cNvPr id="52" name="文本框 51"/>
              <p:cNvSpPr txBox="1"/>
              <p:nvPr/>
            </p:nvSpPr>
            <p:spPr>
              <a:xfrm>
                <a:off x="10471" y="9525"/>
                <a:ext cx="1111" cy="640"/>
              </a:xfrm>
              <a:prstGeom prst="rect">
                <a:avLst/>
              </a:prstGeom>
              <a:noFill/>
              <a:ln w="9525">
                <a:noFill/>
              </a:ln>
            </p:spPr>
            <p:txBody>
              <a:bodyPr wrap="square">
                <a:noAutofit/>
              </a:bodyPr>
              <a:p>
                <a:pPr indent="0" algn="ctr"/>
                <a:r>
                  <a:rPr lang="zh-CN" altLang="en-US" sz="1600" b="1">
                    <a:solidFill>
                      <a:schemeClr val="tx1"/>
                    </a:solidFill>
                    <a:latin typeface="方正粗楷简体" panose="02000000000000000000" charset="-122"/>
                    <a:ea typeface="方正粗楷简体" panose="02000000000000000000" charset="-122"/>
                    <a:cs typeface="华光综艺_CNKI" panose="02000500000000000000" charset="-122"/>
                  </a:rPr>
                  <a:t>虫脑</a:t>
                </a:r>
                <a:endParaRPr lang="zh-CN" altLang="en-US" sz="1600" b="1">
                  <a:solidFill>
                    <a:schemeClr val="tx1"/>
                  </a:solidFill>
                  <a:latin typeface="方正粗楷简体" panose="02000000000000000000" charset="-122"/>
                  <a:ea typeface="方正粗楷简体" panose="02000000000000000000" charset="-122"/>
                  <a:cs typeface="华光综艺_CNKI" panose="02000500000000000000" charset="-122"/>
                </a:endParaRPr>
              </a:p>
            </p:txBody>
          </p:sp>
          <p:sp>
            <p:nvSpPr>
              <p:cNvPr id="53" name="文本框 52"/>
              <p:cNvSpPr txBox="1"/>
              <p:nvPr/>
            </p:nvSpPr>
            <p:spPr>
              <a:xfrm>
                <a:off x="11316" y="9525"/>
                <a:ext cx="1150" cy="640"/>
              </a:xfrm>
              <a:prstGeom prst="rect">
                <a:avLst/>
              </a:prstGeom>
              <a:noFill/>
              <a:ln w="9525">
                <a:noFill/>
              </a:ln>
            </p:spPr>
            <p:txBody>
              <a:bodyPr wrap="square">
                <a:noAutofit/>
              </a:bodyPr>
              <a:p>
                <a:pPr indent="0" algn="ctr"/>
                <a:r>
                  <a:rPr lang="zh-CN" altLang="en-US" sz="1600" b="1">
                    <a:solidFill>
                      <a:schemeClr val="tx1"/>
                    </a:solidFill>
                    <a:latin typeface="方正粗楷简体" panose="02000000000000000000" charset="-122"/>
                    <a:ea typeface="方正粗楷简体" panose="02000000000000000000" charset="-122"/>
                    <a:cs typeface="华光综艺_CNKI" panose="02000500000000000000" charset="-122"/>
                  </a:rPr>
                  <a:t>鼠脑</a:t>
                </a:r>
                <a:endParaRPr lang="zh-CN" altLang="en-US" sz="1600" b="1">
                  <a:solidFill>
                    <a:schemeClr val="tx1"/>
                  </a:solidFill>
                  <a:latin typeface="方正粗楷简体" panose="02000000000000000000" charset="-122"/>
                  <a:ea typeface="方正粗楷简体" panose="02000000000000000000" charset="-122"/>
                  <a:cs typeface="华光综艺_CNKI" panose="02000500000000000000" charset="-122"/>
                </a:endParaRPr>
              </a:p>
            </p:txBody>
          </p:sp>
          <p:sp>
            <p:nvSpPr>
              <p:cNvPr id="54" name="文本框 53"/>
              <p:cNvSpPr txBox="1"/>
              <p:nvPr/>
            </p:nvSpPr>
            <p:spPr>
              <a:xfrm>
                <a:off x="12200" y="9525"/>
                <a:ext cx="1150" cy="640"/>
              </a:xfrm>
              <a:prstGeom prst="rect">
                <a:avLst/>
              </a:prstGeom>
              <a:noFill/>
              <a:ln w="9525">
                <a:noFill/>
              </a:ln>
            </p:spPr>
            <p:txBody>
              <a:bodyPr wrap="square">
                <a:noAutofit/>
              </a:bodyPr>
              <a:p>
                <a:pPr indent="0" algn="ctr"/>
                <a:r>
                  <a:rPr lang="zh-CN" altLang="en-US" sz="1600" b="1">
                    <a:solidFill>
                      <a:schemeClr val="tx1"/>
                    </a:solidFill>
                    <a:latin typeface="方正粗楷简体" panose="02000000000000000000" charset="-122"/>
                    <a:ea typeface="方正粗楷简体" panose="02000000000000000000" charset="-122"/>
                    <a:cs typeface="华光综艺_CNKI" panose="02000500000000000000" charset="-122"/>
                  </a:rPr>
                  <a:t>猴脑</a:t>
                </a:r>
                <a:endParaRPr lang="zh-CN" altLang="en-US" sz="1600" b="1">
                  <a:solidFill>
                    <a:schemeClr val="tx1"/>
                  </a:solidFill>
                  <a:latin typeface="方正粗楷简体" panose="02000000000000000000" charset="-122"/>
                  <a:ea typeface="方正粗楷简体" panose="02000000000000000000" charset="-122"/>
                  <a:cs typeface="华光综艺_CNKI" panose="02000500000000000000" charset="-122"/>
                </a:endParaRPr>
              </a:p>
            </p:txBody>
          </p:sp>
          <p:sp>
            <p:nvSpPr>
              <p:cNvPr id="55" name="文本框 54"/>
              <p:cNvSpPr txBox="1"/>
              <p:nvPr/>
            </p:nvSpPr>
            <p:spPr>
              <a:xfrm>
                <a:off x="13084" y="9525"/>
                <a:ext cx="1150" cy="640"/>
              </a:xfrm>
              <a:prstGeom prst="rect">
                <a:avLst/>
              </a:prstGeom>
              <a:noFill/>
              <a:ln w="9525">
                <a:noFill/>
              </a:ln>
            </p:spPr>
            <p:txBody>
              <a:bodyPr wrap="square">
                <a:noAutofit/>
              </a:bodyPr>
              <a:p>
                <a:pPr indent="0" algn="ctr"/>
                <a:r>
                  <a:rPr lang="zh-CN" altLang="en-US" sz="1600" b="1">
                    <a:solidFill>
                      <a:schemeClr val="tx1"/>
                    </a:solidFill>
                    <a:latin typeface="方正粗楷简体" panose="02000000000000000000" charset="-122"/>
                    <a:ea typeface="方正粗楷简体" panose="02000000000000000000" charset="-122"/>
                    <a:cs typeface="华光综艺_CNKI" panose="02000500000000000000" charset="-122"/>
                  </a:rPr>
                  <a:t>人脑</a:t>
                </a:r>
                <a:endParaRPr lang="zh-CN" altLang="en-US" sz="1600" b="1">
                  <a:solidFill>
                    <a:schemeClr val="tx1"/>
                  </a:solidFill>
                  <a:latin typeface="方正粗楷简体" panose="02000000000000000000" charset="-122"/>
                  <a:ea typeface="方正粗楷简体" panose="02000000000000000000" charset="-122"/>
                  <a:cs typeface="华光综艺_CNKI" panose="02000500000000000000" charset="-122"/>
                </a:endParaRPr>
              </a:p>
            </p:txBody>
          </p:sp>
        </p:grpSp>
        <p:cxnSp>
          <p:nvCxnSpPr>
            <p:cNvPr id="58" name="直接箭头连接符 57"/>
            <p:cNvCxnSpPr>
              <a:stCxn id="47" idx="2"/>
              <a:endCxn id="51" idx="0"/>
            </p:cNvCxnSpPr>
            <p:nvPr/>
          </p:nvCxnSpPr>
          <p:spPr>
            <a:xfrm>
              <a:off x="9408" y="9164"/>
              <a:ext cx="6" cy="361"/>
            </a:xfrm>
            <a:prstGeom prst="straightConnector1">
              <a:avLst/>
            </a:prstGeom>
            <a:ln>
              <a:solidFill>
                <a:schemeClr val="tx1"/>
              </a:solidFill>
              <a:tailEnd type="arrow" w="med" len="med"/>
            </a:ln>
          </p:spPr>
          <p:style>
            <a:lnRef idx="1">
              <a:schemeClr val="accent5"/>
            </a:lnRef>
            <a:fillRef idx="0">
              <a:schemeClr val="accent5"/>
            </a:fillRef>
            <a:effectRef idx="0">
              <a:schemeClr val="accent5"/>
            </a:effectRef>
            <a:fontRef idx="minor">
              <a:schemeClr val="tx1"/>
            </a:fontRef>
          </p:style>
        </p:cxnSp>
        <p:sp>
          <p:nvSpPr>
            <p:cNvPr id="71" name="左大括号 70"/>
            <p:cNvSpPr/>
            <p:nvPr/>
          </p:nvSpPr>
          <p:spPr>
            <a:xfrm rot="5400000">
              <a:off x="10604" y="6693"/>
              <a:ext cx="368" cy="3043"/>
            </a:xfrm>
            <a:prstGeom prst="leftBrace">
              <a:avLst>
                <a:gd name="adj1" fmla="val 81521"/>
                <a:gd name="adj2" fmla="val 50000"/>
              </a:avLst>
            </a:prstGeom>
            <a:ln>
              <a:solidFill>
                <a:schemeClr val="tx1"/>
              </a:solidFill>
            </a:ln>
          </p:spPr>
          <p:style>
            <a:lnRef idx="1">
              <a:schemeClr val="accent5"/>
            </a:lnRef>
            <a:fillRef idx="0">
              <a:schemeClr val="accent5"/>
            </a:fillRef>
            <a:effectRef idx="0">
              <a:schemeClr val="accent5"/>
            </a:effectRef>
            <a:fontRef idx="minor">
              <a:schemeClr val="tx1"/>
            </a:fontRef>
          </p:style>
          <p:txBody>
            <a:bodyPr rtlCol="0" anchor="ctr"/>
            <a:p>
              <a:pPr algn="ctr"/>
              <a:endParaRPr lang="zh-CN" altLang="en-US">
                <a:solidFill>
                  <a:schemeClr val="tx1"/>
                </a:solidFill>
              </a:endParaRPr>
            </a:p>
          </p:txBody>
        </p:sp>
        <p:sp>
          <p:nvSpPr>
            <p:cNvPr id="72" name="左大括号 71"/>
            <p:cNvSpPr/>
            <p:nvPr/>
          </p:nvSpPr>
          <p:spPr>
            <a:xfrm rot="5400000">
              <a:off x="12033" y="7826"/>
              <a:ext cx="368" cy="3043"/>
            </a:xfrm>
            <a:prstGeom prst="leftBrace">
              <a:avLst>
                <a:gd name="adj1" fmla="val 81521"/>
                <a:gd name="adj2" fmla="val 50000"/>
              </a:avLst>
            </a:prstGeom>
            <a:ln>
              <a:solidFill>
                <a:schemeClr val="tx1"/>
              </a:solidFill>
            </a:ln>
          </p:spPr>
          <p:style>
            <a:lnRef idx="1">
              <a:schemeClr val="accent5"/>
            </a:lnRef>
            <a:fillRef idx="0">
              <a:schemeClr val="accent5"/>
            </a:fillRef>
            <a:effectRef idx="0">
              <a:schemeClr val="accent5"/>
            </a:effectRef>
            <a:fontRef idx="minor">
              <a:schemeClr val="tx1"/>
            </a:fontRef>
          </p:style>
          <p:txBody>
            <a:bodyPr rtlCol="0" anchor="ctr"/>
            <a:p>
              <a:pPr algn="ctr"/>
              <a:endParaRPr lang="zh-CN" altLang="en-US">
                <a:solidFill>
                  <a:schemeClr val="tx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ldLvl="0" animBg="1"/>
      <p:bldP spid="43" grpId="0" bldLvl="0" animBg="1"/>
      <p:bldP spid="46" grpId="1" animBg="1"/>
      <p:bldP spid="4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82" name="文本占位符 43"/>
          <p:cNvSpPr txBox="1"/>
          <p:nvPr/>
        </p:nvSpPr>
        <p:spPr>
          <a:xfrm>
            <a:off x="400050" y="349250"/>
            <a:ext cx="6104890" cy="478155"/>
          </a:xfrm>
          <a:prstGeom prst="rect">
            <a:avLst/>
          </a:prstGeom>
          <a:noFill/>
          <a:ln>
            <a:noFill/>
          </a:ln>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1" kern="1200" dirty="0">
                <a:solidFill>
                  <a:schemeClr val="accent2"/>
                </a:solidFill>
                <a:latin typeface="思源宋体 CN Heavy" panose="02020900000000000000" pitchFamily="18" charset="-122"/>
                <a:ea typeface="思源宋体 CN Heavy" panose="020209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dirty="0">
                <a:solidFill>
                  <a:schemeClr val="tx1">
                    <a:lumMod val="85000"/>
                    <a:lumOff val="15000"/>
                  </a:schemeClr>
                </a:solidFill>
                <a:latin typeface="微软雅黑" panose="020B0503020204020204" charset="-122"/>
                <a:ea typeface="微软雅黑" panose="020B0503020204020204" charset="-122"/>
              </a:rPr>
              <a:t>2.2 </a:t>
            </a:r>
            <a:r>
              <a:rPr sz="2800" b="0" dirty="0">
                <a:solidFill>
                  <a:schemeClr val="tx1">
                    <a:lumMod val="85000"/>
                    <a:lumOff val="15000"/>
                  </a:schemeClr>
                </a:solidFill>
                <a:latin typeface="微软雅黑" panose="020B0503020204020204" charset="-122"/>
                <a:ea typeface="微软雅黑" panose="020B0503020204020204" charset="-122"/>
              </a:rPr>
              <a:t>通用</a:t>
            </a:r>
            <a:r>
              <a:rPr lang="en-US" altLang="zh-CN" sz="2800" b="0" dirty="0">
                <a:solidFill>
                  <a:schemeClr val="tx1">
                    <a:lumMod val="85000"/>
                    <a:lumOff val="15000"/>
                  </a:schemeClr>
                </a:solidFill>
                <a:latin typeface="微软雅黑" panose="020B0503020204020204" charset="-122"/>
                <a:ea typeface="微软雅黑" panose="020B0503020204020204" charset="-122"/>
              </a:rPr>
              <a:t>人工智能</a:t>
            </a:r>
            <a:r>
              <a:rPr sz="2800" b="0" dirty="0">
                <a:solidFill>
                  <a:schemeClr val="tx1">
                    <a:lumMod val="85000"/>
                    <a:lumOff val="15000"/>
                  </a:schemeClr>
                </a:solidFill>
                <a:latin typeface="微软雅黑" panose="020B0503020204020204" charset="-122"/>
                <a:ea typeface="微软雅黑" panose="020B0503020204020204" charset="-122"/>
              </a:rPr>
              <a:t>概览</a:t>
            </a:r>
            <a:endParaRPr sz="2800" b="0" dirty="0">
              <a:solidFill>
                <a:schemeClr val="tx1">
                  <a:lumMod val="85000"/>
                  <a:lumOff val="15000"/>
                </a:schemeClr>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
          <a:stretch>
            <a:fillRect/>
          </a:stretch>
        </p:blipFill>
        <p:spPr>
          <a:xfrm>
            <a:off x="9431655" y="73025"/>
            <a:ext cx="2505710" cy="795020"/>
          </a:xfrm>
          <a:prstGeom prst="rect">
            <a:avLst/>
          </a:prstGeom>
        </p:spPr>
      </p:pic>
      <p:grpSp>
        <p:nvGrpSpPr>
          <p:cNvPr id="7" name="组合 6"/>
          <p:cNvGrpSpPr/>
          <p:nvPr/>
        </p:nvGrpSpPr>
        <p:grpSpPr>
          <a:xfrm>
            <a:off x="528706" y="867990"/>
            <a:ext cx="11158794" cy="0"/>
            <a:chOff x="528706" y="867990"/>
            <a:chExt cx="11158794" cy="0"/>
          </a:xfrm>
        </p:grpSpPr>
        <p:cxnSp>
          <p:nvCxnSpPr>
            <p:cNvPr id="80" name="直接连接符 79"/>
            <p:cNvCxnSpPr/>
            <p:nvPr/>
          </p:nvCxnSpPr>
          <p:spPr>
            <a:xfrm>
              <a:off x="528706" y="867990"/>
              <a:ext cx="1115879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528706" y="867990"/>
              <a:ext cx="589713" cy="0"/>
            </a:xfrm>
            <a:prstGeom prst="line">
              <a:avLst/>
            </a:prstGeom>
            <a:ln w="38100">
              <a:solidFill>
                <a:srgbClr val="2257AE"/>
              </a:solidFill>
            </a:ln>
          </p:spPr>
          <p:style>
            <a:lnRef idx="1">
              <a:schemeClr val="accent1"/>
            </a:lnRef>
            <a:fillRef idx="0">
              <a:schemeClr val="accent1"/>
            </a:fillRef>
            <a:effectRef idx="0">
              <a:schemeClr val="accent1"/>
            </a:effectRef>
            <a:fontRef idx="minor">
              <a:schemeClr val="tx1"/>
            </a:fontRef>
          </p:style>
        </p:cxnSp>
      </p:grpSp>
      <p:sp>
        <p:nvSpPr>
          <p:cNvPr id="6" name="文本框 5"/>
          <p:cNvSpPr txBox="1"/>
          <p:nvPr/>
        </p:nvSpPr>
        <p:spPr>
          <a:xfrm>
            <a:off x="949960" y="1311275"/>
            <a:ext cx="10617835" cy="1260475"/>
          </a:xfrm>
          <a:prstGeom prst="rect">
            <a:avLst/>
          </a:prstGeom>
          <a:noFill/>
        </p:spPr>
        <p:txBody>
          <a:bodyPr wrap="square" rtlCol="0">
            <a:spAutoFit/>
          </a:bodyPr>
          <a:p>
            <a:r>
              <a:rPr lang="en-US" altLang="zh-CN" sz="3800">
                <a:latin typeface="汉仪力量黑简" panose="00020600040101010101" charset="-122"/>
                <a:ea typeface="汉仪力量黑简" panose="00020600040101010101" charset="-122"/>
              </a:rPr>
              <a:t>      </a:t>
            </a:r>
            <a:r>
              <a:rPr lang="zh-CN" altLang="en-US" sz="3800">
                <a:latin typeface="汉仪力量黑简" panose="00020600040101010101" charset="-122"/>
                <a:ea typeface="汉仪力量黑简" panose="00020600040101010101" charset="-122"/>
              </a:rPr>
              <a:t>通用人工智能的</a:t>
            </a:r>
            <a:r>
              <a:rPr lang="zh-CN" altLang="en-US" sz="3800">
                <a:solidFill>
                  <a:srgbClr val="FF0000"/>
                </a:solidFill>
                <a:latin typeface="汉仪力量黑简" panose="00020600040101010101" charset="-122"/>
                <a:ea typeface="汉仪力量黑简" panose="00020600040101010101" charset="-122"/>
              </a:rPr>
              <a:t>终极目标</a:t>
            </a:r>
            <a:r>
              <a:rPr lang="zh-CN" altLang="en-US" sz="3800">
                <a:latin typeface="汉仪力量黑简" panose="00020600040101010101" charset="-122"/>
                <a:ea typeface="汉仪力量黑简" panose="00020600040101010101" charset="-122"/>
              </a:rPr>
              <a:t>就是研发出：</a:t>
            </a:r>
            <a:r>
              <a:rPr lang="zh-CN" altLang="en-US" sz="3800">
                <a:highlight>
                  <a:srgbClr val="FFFF00"/>
                </a:highlight>
                <a:latin typeface="汉仪力量黑简" panose="00020600040101010101" charset="-122"/>
                <a:ea typeface="汉仪力量黑简" panose="00020600040101010101" charset="-122"/>
              </a:rPr>
              <a:t>能思考</a:t>
            </a:r>
            <a:r>
              <a:rPr lang="zh-CN" altLang="en-US" sz="3800">
                <a:latin typeface="汉仪力量黑简" panose="00020600040101010101" charset="-122"/>
                <a:ea typeface="汉仪力量黑简" panose="00020600040101010101" charset="-122"/>
              </a:rPr>
              <a:t>、</a:t>
            </a:r>
            <a:r>
              <a:rPr lang="zh-CN" altLang="en-US" sz="3800">
                <a:highlight>
                  <a:srgbClr val="FFFF00"/>
                </a:highlight>
                <a:latin typeface="汉仪力量黑简" panose="00020600040101010101" charset="-122"/>
                <a:ea typeface="汉仪力量黑简" panose="00020600040101010101" charset="-122"/>
              </a:rPr>
              <a:t>有情感</a:t>
            </a:r>
            <a:r>
              <a:rPr lang="zh-CN" altLang="en-US" sz="3800">
                <a:latin typeface="汉仪力量黑简" panose="00020600040101010101" charset="-122"/>
                <a:ea typeface="汉仪力量黑简" panose="00020600040101010101" charset="-122"/>
              </a:rPr>
              <a:t>、</a:t>
            </a:r>
            <a:r>
              <a:rPr lang="zh-CN" altLang="en-US" sz="3800">
                <a:highlight>
                  <a:srgbClr val="FFFF00"/>
                </a:highlight>
                <a:latin typeface="汉仪力量黑简" panose="00020600040101010101" charset="-122"/>
                <a:ea typeface="汉仪力量黑简" panose="00020600040101010101" charset="-122"/>
              </a:rPr>
              <a:t>有自我意识</a:t>
            </a:r>
            <a:r>
              <a:rPr lang="zh-CN" altLang="en-US" sz="3800">
                <a:latin typeface="汉仪力量黑简" panose="00020600040101010101" charset="-122"/>
                <a:ea typeface="汉仪力量黑简" panose="00020600040101010101" charset="-122"/>
              </a:rPr>
              <a:t>的计算机系统。</a:t>
            </a:r>
            <a:endParaRPr lang="zh-CN" altLang="en-US" sz="3800">
              <a:latin typeface="汉仪力量黑简" panose="00020600040101010101" charset="-122"/>
              <a:ea typeface="汉仪力量黑简" panose="00020600040101010101" charset="-122"/>
            </a:endParaRPr>
          </a:p>
        </p:txBody>
      </p:sp>
      <p:grpSp>
        <p:nvGrpSpPr>
          <p:cNvPr id="16" name="组合 15"/>
          <p:cNvGrpSpPr/>
          <p:nvPr/>
        </p:nvGrpSpPr>
        <p:grpSpPr>
          <a:xfrm>
            <a:off x="165100" y="2956560"/>
            <a:ext cx="11853545" cy="3739515"/>
            <a:chOff x="260" y="4656"/>
            <a:chExt cx="18667" cy="5889"/>
          </a:xfrm>
        </p:grpSpPr>
        <p:pic>
          <p:nvPicPr>
            <p:cNvPr id="8" name="图片 7"/>
            <p:cNvPicPr>
              <a:picLocks noChangeAspect="1"/>
            </p:cNvPicPr>
            <p:nvPr/>
          </p:nvPicPr>
          <p:blipFill>
            <a:blip r:embed="rId2"/>
            <a:stretch>
              <a:fillRect/>
            </a:stretch>
          </p:blipFill>
          <p:spPr>
            <a:xfrm>
              <a:off x="260" y="5066"/>
              <a:ext cx="3456" cy="5169"/>
            </a:xfrm>
            <a:prstGeom prst="rect">
              <a:avLst/>
            </a:prstGeom>
          </p:spPr>
        </p:pic>
        <p:pic>
          <p:nvPicPr>
            <p:cNvPr id="9" name="图片 8"/>
            <p:cNvPicPr>
              <a:picLocks noChangeAspect="1"/>
            </p:cNvPicPr>
            <p:nvPr/>
          </p:nvPicPr>
          <p:blipFill>
            <a:blip r:embed="rId3"/>
            <a:stretch>
              <a:fillRect/>
            </a:stretch>
          </p:blipFill>
          <p:spPr>
            <a:xfrm>
              <a:off x="7742" y="5066"/>
              <a:ext cx="3534" cy="5176"/>
            </a:xfrm>
            <a:prstGeom prst="rect">
              <a:avLst/>
            </a:prstGeom>
          </p:spPr>
        </p:pic>
        <p:pic>
          <p:nvPicPr>
            <p:cNvPr id="10" name="图片 9"/>
            <p:cNvPicPr>
              <a:picLocks noChangeAspect="1"/>
            </p:cNvPicPr>
            <p:nvPr/>
          </p:nvPicPr>
          <p:blipFill>
            <a:blip r:embed="rId4"/>
            <a:stretch>
              <a:fillRect/>
            </a:stretch>
          </p:blipFill>
          <p:spPr>
            <a:xfrm>
              <a:off x="15445" y="5066"/>
              <a:ext cx="3482" cy="5170"/>
            </a:xfrm>
            <a:prstGeom prst="rect">
              <a:avLst/>
            </a:prstGeom>
          </p:spPr>
        </p:pic>
        <p:pic>
          <p:nvPicPr>
            <p:cNvPr id="11" name="图片 10"/>
            <p:cNvPicPr>
              <a:picLocks noChangeAspect="1"/>
            </p:cNvPicPr>
            <p:nvPr/>
          </p:nvPicPr>
          <p:blipFill>
            <a:blip r:embed="rId5"/>
            <a:stretch>
              <a:fillRect/>
            </a:stretch>
          </p:blipFill>
          <p:spPr>
            <a:xfrm>
              <a:off x="3906" y="5066"/>
              <a:ext cx="3593" cy="5169"/>
            </a:xfrm>
            <a:prstGeom prst="rect">
              <a:avLst/>
            </a:prstGeom>
          </p:spPr>
        </p:pic>
        <p:pic>
          <p:nvPicPr>
            <p:cNvPr id="12" name="图片 11"/>
            <p:cNvPicPr>
              <a:picLocks noChangeAspect="1"/>
            </p:cNvPicPr>
            <p:nvPr/>
          </p:nvPicPr>
          <p:blipFill>
            <a:blip r:embed="rId6"/>
            <a:stretch>
              <a:fillRect/>
            </a:stretch>
          </p:blipFill>
          <p:spPr>
            <a:xfrm>
              <a:off x="11519" y="5066"/>
              <a:ext cx="3632" cy="5186"/>
            </a:xfrm>
            <a:prstGeom prst="rect">
              <a:avLst/>
            </a:prstGeom>
          </p:spPr>
        </p:pic>
        <p:cxnSp>
          <p:nvCxnSpPr>
            <p:cNvPr id="13" name="直接连接符 12"/>
            <p:cNvCxnSpPr/>
            <p:nvPr/>
          </p:nvCxnSpPr>
          <p:spPr>
            <a:xfrm>
              <a:off x="962" y="4656"/>
              <a:ext cx="172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764" y="10545"/>
              <a:ext cx="174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9" name="文本框 8"/>
          <p:cNvSpPr txBox="1"/>
          <p:nvPr/>
        </p:nvSpPr>
        <p:spPr>
          <a:xfrm>
            <a:off x="109220" y="5512435"/>
            <a:ext cx="6151880" cy="1322070"/>
          </a:xfrm>
          <a:prstGeom prst="rect">
            <a:avLst/>
          </a:prstGeom>
          <a:noFill/>
          <a:ln w="9525">
            <a:noFill/>
          </a:ln>
        </p:spPr>
        <p:txBody>
          <a:bodyPr wrap="square">
            <a:spAutoFit/>
          </a:bodyPr>
          <a:p>
            <a:pPr indent="0">
              <a:lnSpc>
                <a:spcPct val="100000"/>
              </a:lnSpc>
            </a:pPr>
            <a:r>
              <a:rPr sz="1600">
                <a:latin typeface="Times New Roman" panose="02020603050405020304" pitchFamily="18" charset="0"/>
                <a:ea typeface="楷体" panose="02010609060101010101" charset="-122"/>
                <a:cs typeface="Times New Roman" panose="02020603050405020304" pitchFamily="18" charset="0"/>
              </a:rPr>
              <a:t>[</a:t>
            </a:r>
            <a:r>
              <a:rPr lang="en-US" sz="1600">
                <a:latin typeface="Times New Roman" panose="02020603050405020304" pitchFamily="18" charset="0"/>
                <a:ea typeface="楷体" panose="02010609060101010101" charset="-122"/>
                <a:cs typeface="Times New Roman" panose="02020603050405020304" pitchFamily="18" charset="0"/>
              </a:rPr>
              <a:t>1</a:t>
            </a:r>
            <a:r>
              <a:rPr sz="1600">
                <a:latin typeface="Times New Roman" panose="02020603050405020304" pitchFamily="18" charset="0"/>
                <a:ea typeface="楷体" panose="02010609060101010101" charset="-122"/>
                <a:cs typeface="Times New Roman" panose="02020603050405020304" pitchFamily="18" charset="0"/>
              </a:rPr>
              <a:t>] Wang P, Li X, Hammer P</a:t>
            </a:r>
            <a:r>
              <a:rPr lang="en-US" sz="1600">
                <a:latin typeface="Times New Roman" panose="02020603050405020304" pitchFamily="18" charset="0"/>
                <a:ea typeface="楷体" panose="02010609060101010101" charset="-122"/>
                <a:cs typeface="Times New Roman" panose="02020603050405020304" pitchFamily="18" charset="0"/>
              </a:rPr>
              <a:t>(2017)</a:t>
            </a:r>
            <a:r>
              <a:rPr sz="1600">
                <a:latin typeface="Times New Roman" panose="02020603050405020304" pitchFamily="18" charset="0"/>
                <a:ea typeface="楷体" panose="02010609060101010101" charset="-122"/>
                <a:cs typeface="Times New Roman" panose="02020603050405020304" pitchFamily="18" charset="0"/>
              </a:rPr>
              <a:t>. </a:t>
            </a:r>
            <a:r>
              <a:rPr sz="1600" b="1">
                <a:solidFill>
                  <a:srgbClr val="C00000"/>
                </a:solidFill>
                <a:latin typeface="Times New Roman" panose="02020603050405020304" pitchFamily="18" charset="0"/>
                <a:ea typeface="楷体" panose="02010609060101010101" charset="-122"/>
                <a:cs typeface="Times New Roman" panose="02020603050405020304" pitchFamily="18" charset="0"/>
              </a:rPr>
              <a:t>Motivation</a:t>
            </a:r>
            <a:r>
              <a:rPr sz="1600">
                <a:latin typeface="Times New Roman" panose="02020603050405020304" pitchFamily="18" charset="0"/>
                <a:ea typeface="楷体" panose="02010609060101010101" charset="-122"/>
                <a:cs typeface="Times New Roman" panose="02020603050405020304" pitchFamily="18" charset="0"/>
              </a:rPr>
              <a:t> and </a:t>
            </a:r>
            <a:r>
              <a:rPr sz="1600" b="1">
                <a:solidFill>
                  <a:srgbClr val="C00000"/>
                </a:solidFill>
                <a:latin typeface="Times New Roman" panose="02020603050405020304" pitchFamily="18" charset="0"/>
                <a:ea typeface="楷体" panose="02010609060101010101" charset="-122"/>
                <a:cs typeface="Times New Roman" panose="02020603050405020304" pitchFamily="18" charset="0"/>
              </a:rPr>
              <a:t>Emotion</a:t>
            </a:r>
            <a:r>
              <a:rPr sz="1600">
                <a:latin typeface="Times New Roman" panose="02020603050405020304" pitchFamily="18" charset="0"/>
                <a:ea typeface="楷体" panose="02010609060101010101" charset="-122"/>
                <a:cs typeface="Times New Roman" panose="02020603050405020304" pitchFamily="18" charset="0"/>
              </a:rPr>
              <a:t> in NARS</a:t>
            </a:r>
            <a:endParaRPr sz="1600">
              <a:latin typeface="Times New Roman" panose="02020603050405020304" pitchFamily="18" charset="0"/>
              <a:ea typeface="楷体" panose="02010609060101010101" charset="-122"/>
              <a:cs typeface="Times New Roman" panose="02020603050405020304" pitchFamily="18" charset="0"/>
            </a:endParaRPr>
          </a:p>
          <a:p>
            <a:pPr indent="0">
              <a:lnSpc>
                <a:spcPct val="100000"/>
              </a:lnSpc>
            </a:pPr>
            <a:r>
              <a:rPr sz="1600">
                <a:latin typeface="Times New Roman" panose="02020603050405020304" pitchFamily="18" charset="0"/>
                <a:ea typeface="楷体" panose="02010609060101010101" charset="-122"/>
                <a:cs typeface="Times New Roman" panose="02020603050405020304" pitchFamily="18" charset="0"/>
              </a:rPr>
              <a:t>[</a:t>
            </a:r>
            <a:r>
              <a:rPr lang="en-US" sz="1600">
                <a:latin typeface="Times New Roman" panose="02020603050405020304" pitchFamily="18" charset="0"/>
                <a:ea typeface="楷体" panose="02010609060101010101" charset="-122"/>
                <a:cs typeface="Times New Roman" panose="02020603050405020304" pitchFamily="18" charset="0"/>
              </a:rPr>
              <a:t>2</a:t>
            </a:r>
            <a:r>
              <a:rPr sz="1600">
                <a:latin typeface="Times New Roman" panose="02020603050405020304" pitchFamily="18" charset="0"/>
                <a:ea typeface="楷体" panose="02010609060101010101" charset="-122"/>
                <a:cs typeface="Times New Roman" panose="02020603050405020304" pitchFamily="18" charset="0"/>
              </a:rPr>
              <a:t>] Wang P, Hammer P</a:t>
            </a:r>
            <a:r>
              <a:rPr lang="en-US" sz="1600">
                <a:latin typeface="Times New Roman" panose="02020603050405020304" pitchFamily="18" charset="0"/>
                <a:ea typeface="楷体" panose="02010609060101010101" charset="-122"/>
                <a:cs typeface="Times New Roman" panose="02020603050405020304" pitchFamily="18" charset="0"/>
              </a:rPr>
              <a:t>(2018)</a:t>
            </a:r>
            <a:r>
              <a:rPr sz="1600">
                <a:latin typeface="Times New Roman" panose="02020603050405020304" pitchFamily="18" charset="0"/>
                <a:ea typeface="楷体" panose="02010609060101010101" charset="-122"/>
                <a:cs typeface="Times New Roman" panose="02020603050405020304" pitchFamily="18" charset="0"/>
              </a:rPr>
              <a:t>. </a:t>
            </a:r>
            <a:r>
              <a:rPr sz="1600" b="1">
                <a:solidFill>
                  <a:srgbClr val="C00000"/>
                </a:solidFill>
                <a:latin typeface="Times New Roman" panose="02020603050405020304" pitchFamily="18" charset="0"/>
                <a:ea typeface="楷体" panose="02010609060101010101" charset="-122"/>
                <a:cs typeface="Times New Roman" panose="02020603050405020304" pitchFamily="18" charset="0"/>
              </a:rPr>
              <a:t>Perception</a:t>
            </a:r>
            <a:r>
              <a:rPr sz="1600">
                <a:latin typeface="Times New Roman" panose="02020603050405020304" pitchFamily="18" charset="0"/>
                <a:ea typeface="楷体" panose="02010609060101010101" charset="-122"/>
                <a:cs typeface="Times New Roman" panose="02020603050405020304" pitchFamily="18" charset="0"/>
              </a:rPr>
              <a:t> from an AGI Perspective</a:t>
            </a:r>
            <a:endParaRPr sz="1600">
              <a:latin typeface="Times New Roman" panose="02020603050405020304" pitchFamily="18" charset="0"/>
              <a:ea typeface="楷体" panose="02010609060101010101" charset="-122"/>
              <a:cs typeface="Times New Roman" panose="02020603050405020304" pitchFamily="18" charset="0"/>
            </a:endParaRPr>
          </a:p>
          <a:p>
            <a:pPr indent="0">
              <a:lnSpc>
                <a:spcPct val="100000"/>
              </a:lnSpc>
            </a:pPr>
            <a:r>
              <a:rPr sz="1600">
                <a:latin typeface="Times New Roman" panose="02020603050405020304" pitchFamily="18" charset="0"/>
                <a:ea typeface="楷体" panose="02010609060101010101" charset="-122"/>
                <a:cs typeface="Times New Roman" panose="02020603050405020304" pitchFamily="18" charset="0"/>
              </a:rPr>
              <a:t>[</a:t>
            </a:r>
            <a:r>
              <a:rPr lang="en-US" sz="1600">
                <a:latin typeface="Times New Roman" panose="02020603050405020304" pitchFamily="18" charset="0"/>
                <a:ea typeface="楷体" panose="02010609060101010101" charset="-122"/>
                <a:cs typeface="Times New Roman" panose="02020603050405020304" pitchFamily="18" charset="0"/>
              </a:rPr>
              <a:t>3</a:t>
            </a:r>
            <a:r>
              <a:rPr sz="1600">
                <a:latin typeface="Times New Roman" panose="02020603050405020304" pitchFamily="18" charset="0"/>
                <a:ea typeface="楷体" panose="02010609060101010101" charset="-122"/>
                <a:cs typeface="Times New Roman" panose="02020603050405020304" pitchFamily="18" charset="0"/>
              </a:rPr>
              <a:t>] Wang P, Talanov M, Hammer P</a:t>
            </a:r>
            <a:r>
              <a:rPr lang="en-US" sz="1600">
                <a:latin typeface="Times New Roman" panose="02020603050405020304" pitchFamily="18" charset="0"/>
                <a:ea typeface="楷体" panose="02010609060101010101" charset="-122"/>
                <a:cs typeface="Times New Roman" panose="02020603050405020304" pitchFamily="18" charset="0"/>
              </a:rPr>
              <a:t>(2016)</a:t>
            </a:r>
            <a:r>
              <a:rPr sz="1600">
                <a:latin typeface="Times New Roman" panose="02020603050405020304" pitchFamily="18" charset="0"/>
                <a:ea typeface="楷体" panose="02010609060101010101" charset="-122"/>
                <a:cs typeface="Times New Roman" panose="02020603050405020304" pitchFamily="18" charset="0"/>
              </a:rPr>
              <a:t>. The </a:t>
            </a:r>
            <a:r>
              <a:rPr sz="1600" b="1">
                <a:solidFill>
                  <a:srgbClr val="C00000"/>
                </a:solidFill>
                <a:latin typeface="Times New Roman" panose="02020603050405020304" pitchFamily="18" charset="0"/>
                <a:ea typeface="楷体" panose="02010609060101010101" charset="-122"/>
                <a:cs typeface="Times New Roman" panose="02020603050405020304" pitchFamily="18" charset="0"/>
              </a:rPr>
              <a:t>emotional mechanisms</a:t>
            </a:r>
            <a:r>
              <a:rPr sz="1600">
                <a:latin typeface="Times New Roman" panose="02020603050405020304" pitchFamily="18" charset="0"/>
                <a:ea typeface="楷体" panose="02010609060101010101" charset="-122"/>
                <a:cs typeface="Times New Roman" panose="02020603050405020304" pitchFamily="18" charset="0"/>
              </a:rPr>
              <a:t> in NARS</a:t>
            </a:r>
            <a:endParaRPr sz="1600">
              <a:latin typeface="Times New Roman" panose="02020603050405020304" pitchFamily="18" charset="0"/>
              <a:ea typeface="楷体" panose="02010609060101010101" charset="-122"/>
              <a:cs typeface="Times New Roman" panose="02020603050405020304" pitchFamily="18" charset="0"/>
            </a:endParaRPr>
          </a:p>
          <a:p>
            <a:pPr indent="0">
              <a:lnSpc>
                <a:spcPct val="100000"/>
              </a:lnSpc>
            </a:pPr>
            <a:r>
              <a:rPr sz="1600">
                <a:latin typeface="Times New Roman" panose="02020603050405020304" pitchFamily="18" charset="0"/>
                <a:ea typeface="楷体" panose="02010609060101010101" charset="-122"/>
                <a:cs typeface="Times New Roman" panose="02020603050405020304" pitchFamily="18" charset="0"/>
              </a:rPr>
              <a:t>[</a:t>
            </a:r>
            <a:r>
              <a:rPr lang="en-US" sz="1600">
                <a:latin typeface="Times New Roman" panose="02020603050405020304" pitchFamily="18" charset="0"/>
                <a:ea typeface="楷体" panose="02010609060101010101" charset="-122"/>
                <a:cs typeface="Times New Roman" panose="02020603050405020304" pitchFamily="18" charset="0"/>
              </a:rPr>
              <a:t>4</a:t>
            </a:r>
            <a:r>
              <a:rPr sz="1600">
                <a:latin typeface="Times New Roman" panose="02020603050405020304" pitchFamily="18" charset="0"/>
                <a:ea typeface="楷体" panose="02010609060101010101" charset="-122"/>
                <a:cs typeface="Times New Roman" panose="02020603050405020304" pitchFamily="18" charset="0"/>
              </a:rPr>
              <a:t>] Wang P</a:t>
            </a:r>
            <a:r>
              <a:rPr lang="en-US" sz="1600">
                <a:latin typeface="Times New Roman" panose="02020603050405020304" pitchFamily="18" charset="0"/>
                <a:ea typeface="楷体" panose="02010609060101010101" charset="-122"/>
                <a:cs typeface="Times New Roman" panose="02020603050405020304" pitchFamily="18" charset="0"/>
              </a:rPr>
              <a:t>(2020)</a:t>
            </a:r>
            <a:r>
              <a:rPr sz="1600">
                <a:latin typeface="Times New Roman" panose="02020603050405020304" pitchFamily="18" charset="0"/>
                <a:ea typeface="楷体" panose="02010609060101010101" charset="-122"/>
                <a:cs typeface="Times New Roman" panose="02020603050405020304" pitchFamily="18" charset="0"/>
              </a:rPr>
              <a:t>. A Constructive Explanation of </a:t>
            </a:r>
            <a:r>
              <a:rPr sz="1600" b="1">
                <a:solidFill>
                  <a:srgbClr val="C00000"/>
                </a:solidFill>
                <a:latin typeface="Times New Roman" panose="02020603050405020304" pitchFamily="18" charset="0"/>
                <a:ea typeface="楷体" panose="02010609060101010101" charset="-122"/>
                <a:cs typeface="Times New Roman" panose="02020603050405020304" pitchFamily="18" charset="0"/>
              </a:rPr>
              <a:t>Consciousness</a:t>
            </a:r>
            <a:endParaRPr sz="1600" b="1">
              <a:solidFill>
                <a:srgbClr val="C00000"/>
              </a:solidFill>
              <a:latin typeface="Times New Roman" panose="02020603050405020304" pitchFamily="18" charset="0"/>
              <a:ea typeface="楷体" panose="02010609060101010101" charset="-122"/>
              <a:cs typeface="Times New Roman" panose="02020603050405020304" pitchFamily="18" charset="0"/>
            </a:endParaRPr>
          </a:p>
        </p:txBody>
      </p:sp>
      <p:sp>
        <p:nvSpPr>
          <p:cNvPr id="10" name="文本框 9"/>
          <p:cNvSpPr txBox="1"/>
          <p:nvPr/>
        </p:nvSpPr>
        <p:spPr>
          <a:xfrm>
            <a:off x="6727825" y="5389245"/>
            <a:ext cx="5347335" cy="1468755"/>
          </a:xfrm>
          <a:prstGeom prst="rect">
            <a:avLst/>
          </a:prstGeom>
          <a:noFill/>
          <a:ln w="9525">
            <a:noFill/>
          </a:ln>
        </p:spPr>
        <p:txBody>
          <a:bodyPr wrap="square">
            <a:spAutoFit/>
          </a:bodyPr>
          <a:p>
            <a:pPr indent="0">
              <a:lnSpc>
                <a:spcPct val="140000"/>
              </a:lnSpc>
            </a:pPr>
            <a:r>
              <a:rPr lang="en-US" altLang="zh-CN" sz="1600" b="0">
                <a:latin typeface="Times New Roman" panose="02020603050405020304" pitchFamily="18" charset="0"/>
                <a:ea typeface="楷体" panose="02010609060101010101" charset="-122"/>
                <a:cs typeface="Times New Roman" panose="02020603050405020304" pitchFamily="18" charset="0"/>
              </a:rPr>
              <a:t>[1]</a:t>
            </a:r>
            <a:r>
              <a:rPr lang="zh-CN" sz="1600">
                <a:latin typeface="Times New Roman" panose="02020603050405020304" pitchFamily="18" charset="0"/>
                <a:ea typeface="楷体" panose="02010609060101010101" charset="-122"/>
                <a:cs typeface="Times New Roman" panose="02020603050405020304" pitchFamily="18" charset="0"/>
              </a:rPr>
              <a:t>刘凯,胡祥恩,王培</a:t>
            </a:r>
            <a:r>
              <a:rPr lang="en-US" altLang="zh-CN" sz="1600">
                <a:latin typeface="Times New Roman" panose="02020603050405020304" pitchFamily="18" charset="0"/>
                <a:ea typeface="楷体" panose="02010609060101010101" charset="-122"/>
                <a:cs typeface="Times New Roman" panose="02020603050405020304" pitchFamily="18" charset="0"/>
              </a:rPr>
              <a:t>(2018)</a:t>
            </a:r>
            <a:r>
              <a:rPr lang="zh-CN" sz="1600">
                <a:latin typeface="Times New Roman" panose="02020603050405020304" pitchFamily="18" charset="0"/>
                <a:ea typeface="楷体" panose="02010609060101010101" charset="-122"/>
                <a:cs typeface="Times New Roman" panose="02020603050405020304" pitchFamily="18" charset="0"/>
              </a:rPr>
              <a:t>.机器也需</a:t>
            </a:r>
            <a:r>
              <a:rPr lang="zh-CN" sz="1600" b="1">
                <a:solidFill>
                  <a:srgbClr val="00B050"/>
                </a:solidFill>
                <a:latin typeface="Times New Roman" panose="02020603050405020304" pitchFamily="18" charset="0"/>
                <a:ea typeface="楷体" panose="02010609060101010101" charset="-122"/>
                <a:cs typeface="Times New Roman" panose="02020603050405020304" pitchFamily="18" charset="0"/>
              </a:rPr>
              <a:t>教育</a:t>
            </a:r>
            <a:r>
              <a:rPr lang="zh-CN" sz="1600">
                <a:latin typeface="Times New Roman" panose="02020603050405020304" pitchFamily="18" charset="0"/>
                <a:ea typeface="楷体" panose="02010609060101010101" charset="-122"/>
                <a:cs typeface="Times New Roman" panose="02020603050405020304" pitchFamily="18" charset="0"/>
              </a:rPr>
              <a:t>?论通用人工智能与教育学的革新</a:t>
            </a:r>
            <a:endParaRPr lang="zh-CN" sz="1600">
              <a:latin typeface="Times New Roman" panose="02020603050405020304" pitchFamily="18" charset="0"/>
              <a:ea typeface="楷体" panose="02010609060101010101" charset="-122"/>
              <a:cs typeface="Times New Roman" panose="02020603050405020304" pitchFamily="18" charset="0"/>
            </a:endParaRPr>
          </a:p>
          <a:p>
            <a:pPr indent="0">
              <a:lnSpc>
                <a:spcPct val="140000"/>
              </a:lnSpc>
            </a:pPr>
            <a:r>
              <a:rPr lang="zh-CN" sz="1600">
                <a:latin typeface="Times New Roman" panose="02020603050405020304" pitchFamily="18" charset="0"/>
                <a:ea typeface="楷体" panose="02010609060101010101" charset="-122"/>
                <a:cs typeface="Times New Roman" panose="02020603050405020304" pitchFamily="18" charset="0"/>
              </a:rPr>
              <a:t>[2]刘凯,胡祥恩,马玉慧,那迪,张昱华</a:t>
            </a:r>
            <a:r>
              <a:rPr lang="en-US" altLang="zh-CN" sz="1600">
                <a:latin typeface="Times New Roman" panose="02020603050405020304" pitchFamily="18" charset="0"/>
                <a:ea typeface="楷体" panose="02010609060101010101" charset="-122"/>
                <a:cs typeface="Times New Roman" panose="02020603050405020304" pitchFamily="18" charset="0"/>
              </a:rPr>
              <a:t>(2018)</a:t>
            </a:r>
            <a:r>
              <a:rPr lang="zh-CN" sz="1600">
                <a:latin typeface="Times New Roman" panose="02020603050405020304" pitchFamily="18" charset="0"/>
                <a:ea typeface="楷体" panose="02010609060101010101" charset="-122"/>
                <a:cs typeface="Times New Roman" panose="02020603050405020304" pitchFamily="18" charset="0"/>
              </a:rPr>
              <a:t>.中国</a:t>
            </a:r>
            <a:r>
              <a:rPr lang="zh-CN" sz="1600" b="1">
                <a:solidFill>
                  <a:srgbClr val="00B050"/>
                </a:solidFill>
                <a:latin typeface="Times New Roman" panose="02020603050405020304" pitchFamily="18" charset="0"/>
                <a:ea typeface="楷体" panose="02010609060101010101" charset="-122"/>
                <a:cs typeface="Times New Roman" panose="02020603050405020304" pitchFamily="18" charset="0"/>
              </a:rPr>
              <a:t>教育</a:t>
            </a:r>
            <a:r>
              <a:rPr lang="zh-CN" sz="1600">
                <a:latin typeface="Times New Roman" panose="02020603050405020304" pitchFamily="18" charset="0"/>
                <a:ea typeface="楷体" panose="02010609060101010101" charset="-122"/>
                <a:cs typeface="Times New Roman" panose="02020603050405020304" pitchFamily="18" charset="0"/>
              </a:rPr>
              <a:t>领域人工智能研究论纲——基于通用人工智能视角</a:t>
            </a:r>
            <a:endParaRPr lang="zh-CN" sz="1600">
              <a:latin typeface="Times New Roman" panose="02020603050405020304" pitchFamily="18" charset="0"/>
              <a:ea typeface="楷体" panose="02010609060101010101" charset="-122"/>
              <a:cs typeface="Times New Roman" panose="02020603050405020304" pitchFamily="18" charset="0"/>
            </a:endParaRPr>
          </a:p>
        </p:txBody>
      </p:sp>
      <p:sp>
        <p:nvSpPr>
          <p:cNvPr id="82" name="文本占位符 43"/>
          <p:cNvSpPr txBox="1"/>
          <p:nvPr/>
        </p:nvSpPr>
        <p:spPr>
          <a:xfrm>
            <a:off x="400050" y="349250"/>
            <a:ext cx="6104890" cy="478155"/>
          </a:xfrm>
          <a:prstGeom prst="rect">
            <a:avLst/>
          </a:prstGeom>
          <a:noFill/>
          <a:ln>
            <a:noFill/>
          </a:ln>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1" kern="1200" dirty="0">
                <a:solidFill>
                  <a:schemeClr val="accent2"/>
                </a:solidFill>
                <a:latin typeface="思源宋体 CN Heavy" panose="02020900000000000000" pitchFamily="18" charset="-122"/>
                <a:ea typeface="思源宋体 CN Heavy" panose="020209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dirty="0">
                <a:solidFill>
                  <a:schemeClr val="tx1">
                    <a:lumMod val="85000"/>
                    <a:lumOff val="15000"/>
                  </a:schemeClr>
                </a:solidFill>
                <a:latin typeface="微软雅黑" panose="020B0503020204020204" charset="-122"/>
                <a:ea typeface="微软雅黑" panose="020B0503020204020204" charset="-122"/>
              </a:rPr>
              <a:t>2.3 </a:t>
            </a:r>
            <a:r>
              <a:rPr sz="2800" b="0" dirty="0">
                <a:solidFill>
                  <a:schemeClr val="tx1">
                    <a:lumMod val="85000"/>
                    <a:lumOff val="15000"/>
                  </a:schemeClr>
                </a:solidFill>
                <a:latin typeface="微软雅黑" panose="020B0503020204020204" charset="-122"/>
                <a:ea typeface="微软雅黑" panose="020B0503020204020204" charset="-122"/>
              </a:rPr>
              <a:t>通用</a:t>
            </a:r>
            <a:r>
              <a:rPr lang="en-US" altLang="zh-CN" sz="2800" b="0" dirty="0">
                <a:solidFill>
                  <a:schemeClr val="tx1">
                    <a:lumMod val="85000"/>
                    <a:lumOff val="15000"/>
                  </a:schemeClr>
                </a:solidFill>
                <a:latin typeface="微软雅黑" panose="020B0503020204020204" charset="-122"/>
                <a:ea typeface="微软雅黑" panose="020B0503020204020204" charset="-122"/>
              </a:rPr>
              <a:t>人工智能</a:t>
            </a:r>
            <a:r>
              <a:rPr sz="2800" b="0" dirty="0">
                <a:solidFill>
                  <a:schemeClr val="tx1">
                    <a:lumMod val="85000"/>
                    <a:lumOff val="15000"/>
                  </a:schemeClr>
                </a:solidFill>
                <a:latin typeface="微软雅黑" panose="020B0503020204020204" charset="-122"/>
                <a:ea typeface="微软雅黑" panose="020B0503020204020204" charset="-122"/>
              </a:rPr>
              <a:t>的研究方法</a:t>
            </a:r>
            <a:endParaRPr sz="2800" b="0" dirty="0">
              <a:solidFill>
                <a:schemeClr val="tx1">
                  <a:lumMod val="85000"/>
                  <a:lumOff val="15000"/>
                </a:schemeClr>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
          <a:stretch>
            <a:fillRect/>
          </a:stretch>
        </p:blipFill>
        <p:spPr>
          <a:xfrm>
            <a:off x="9431655" y="73025"/>
            <a:ext cx="2505710" cy="795020"/>
          </a:xfrm>
          <a:prstGeom prst="rect">
            <a:avLst/>
          </a:prstGeom>
        </p:spPr>
      </p:pic>
      <p:grpSp>
        <p:nvGrpSpPr>
          <p:cNvPr id="7" name="组合 6"/>
          <p:cNvGrpSpPr/>
          <p:nvPr/>
        </p:nvGrpSpPr>
        <p:grpSpPr>
          <a:xfrm>
            <a:off x="528706" y="867990"/>
            <a:ext cx="11158794" cy="0"/>
            <a:chOff x="528706" y="867990"/>
            <a:chExt cx="11158794" cy="0"/>
          </a:xfrm>
        </p:grpSpPr>
        <p:cxnSp>
          <p:nvCxnSpPr>
            <p:cNvPr id="80" name="直接连接符 79"/>
            <p:cNvCxnSpPr/>
            <p:nvPr/>
          </p:nvCxnSpPr>
          <p:spPr>
            <a:xfrm>
              <a:off x="528706" y="867990"/>
              <a:ext cx="1115879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528706" y="867990"/>
              <a:ext cx="589713" cy="0"/>
            </a:xfrm>
            <a:prstGeom prst="line">
              <a:avLst/>
            </a:prstGeom>
            <a:ln w="38100">
              <a:solidFill>
                <a:srgbClr val="2257AE"/>
              </a:solidFill>
            </a:ln>
          </p:spPr>
          <p:style>
            <a:lnRef idx="1">
              <a:schemeClr val="accent1"/>
            </a:lnRef>
            <a:fillRef idx="0">
              <a:schemeClr val="accent1"/>
            </a:fillRef>
            <a:effectRef idx="0">
              <a:schemeClr val="accent1"/>
            </a:effectRef>
            <a:fontRef idx="minor">
              <a:schemeClr val="tx1"/>
            </a:fontRef>
          </p:style>
        </p:cxnSp>
      </p:grpSp>
      <p:sp>
        <p:nvSpPr>
          <p:cNvPr id="24" name="文本框 23"/>
          <p:cNvSpPr txBox="1"/>
          <p:nvPr/>
        </p:nvSpPr>
        <p:spPr>
          <a:xfrm>
            <a:off x="4312920" y="3309620"/>
            <a:ext cx="3383280" cy="1476375"/>
          </a:xfrm>
          <a:prstGeom prst="rect">
            <a:avLst/>
          </a:prstGeom>
          <a:noFill/>
        </p:spPr>
        <p:txBody>
          <a:bodyPr wrap="none" rtlCol="0">
            <a:spAutoFit/>
          </a:bodyPr>
          <a:p>
            <a:pPr algn="l"/>
            <a:r>
              <a:rPr lang="zh-CN" altLang="en-US" b="1"/>
              <a:t>认知结构</a:t>
            </a:r>
            <a:r>
              <a:rPr lang="zh-CN" altLang="en-US"/>
              <a:t>：</a:t>
            </a:r>
            <a:r>
              <a:rPr lang="zh-CN" altLang="en-US">
                <a:solidFill>
                  <a:srgbClr val="C00000"/>
                </a:solidFill>
              </a:rPr>
              <a:t>知觉、记忆、注意、</a:t>
            </a:r>
            <a:endParaRPr lang="zh-CN" altLang="en-US"/>
          </a:p>
          <a:p>
            <a:pPr algn="l"/>
            <a:r>
              <a:rPr lang="zh-CN" altLang="en-US"/>
              <a:t>                  </a:t>
            </a:r>
            <a:r>
              <a:rPr lang="zh-CN" altLang="en-US">
                <a:solidFill>
                  <a:srgbClr val="C00000"/>
                </a:solidFill>
              </a:rPr>
              <a:t>思维、遗忘</a:t>
            </a:r>
            <a:r>
              <a:rPr lang="zh-CN" altLang="en-US"/>
              <a:t>、</a:t>
            </a:r>
            <a:r>
              <a:rPr lang="zh-CN" altLang="en-US">
                <a:solidFill>
                  <a:schemeClr val="accent5">
                    <a:lumMod val="75000"/>
                  </a:schemeClr>
                </a:solidFill>
                <a:sym typeface="+mn-ea"/>
              </a:rPr>
              <a:t>情感</a:t>
            </a:r>
            <a:r>
              <a:rPr lang="zh-CN" altLang="en-US">
                <a:sym typeface="+mn-ea"/>
              </a:rPr>
              <a:t>、</a:t>
            </a:r>
            <a:endParaRPr lang="zh-CN" altLang="en-US"/>
          </a:p>
          <a:p>
            <a:pPr algn="l"/>
            <a:r>
              <a:rPr lang="zh-CN" altLang="en-US"/>
              <a:t>                  </a:t>
            </a:r>
            <a:r>
              <a:rPr lang="zh-CN" altLang="en-US">
                <a:solidFill>
                  <a:srgbClr val="C00000"/>
                </a:solidFill>
              </a:rPr>
              <a:t>直觉、创造、</a:t>
            </a:r>
            <a:r>
              <a:rPr lang="zh-CN" altLang="en-US">
                <a:solidFill>
                  <a:srgbClr val="C00000"/>
                </a:solidFill>
                <a:sym typeface="+mn-ea"/>
              </a:rPr>
              <a:t>推理、</a:t>
            </a:r>
            <a:endParaRPr lang="zh-CN" altLang="en-US">
              <a:solidFill>
                <a:srgbClr val="C00000"/>
              </a:solidFill>
            </a:endParaRPr>
          </a:p>
          <a:p>
            <a:pPr algn="l"/>
            <a:r>
              <a:rPr lang="zh-CN" altLang="en-US">
                <a:solidFill>
                  <a:srgbClr val="C00000"/>
                </a:solidFill>
              </a:rPr>
              <a:t>                  决策、</a:t>
            </a:r>
            <a:r>
              <a:rPr lang="zh-CN" altLang="en-US">
                <a:solidFill>
                  <a:schemeClr val="accent5">
                    <a:lumMod val="75000"/>
                  </a:schemeClr>
                </a:solidFill>
              </a:rPr>
              <a:t>做梦</a:t>
            </a:r>
            <a:r>
              <a:rPr lang="zh-CN" altLang="en-US"/>
              <a:t>、</a:t>
            </a:r>
            <a:r>
              <a:rPr lang="zh-CN" altLang="en-US">
                <a:solidFill>
                  <a:srgbClr val="C00000"/>
                </a:solidFill>
              </a:rPr>
              <a:t>意识</a:t>
            </a:r>
            <a:r>
              <a:rPr lang="zh-CN" altLang="en-US"/>
              <a:t>等</a:t>
            </a:r>
            <a:endParaRPr lang="zh-CN" altLang="en-US"/>
          </a:p>
          <a:p>
            <a:pPr algn="l"/>
            <a:r>
              <a:rPr lang="zh-CN" altLang="en-US" b="1"/>
              <a:t>感知结构</a:t>
            </a:r>
            <a:r>
              <a:rPr lang="zh-CN" altLang="en-US"/>
              <a:t>：</a:t>
            </a:r>
            <a:r>
              <a:rPr lang="zh-CN" altLang="en-US">
                <a:solidFill>
                  <a:srgbClr val="0070C0"/>
                </a:solidFill>
              </a:rPr>
              <a:t>视听触、运动</a:t>
            </a:r>
            <a:r>
              <a:rPr lang="zh-CN" altLang="en-US"/>
              <a:t>等</a:t>
            </a:r>
            <a:endParaRPr lang="zh-CN" altLang="en-US"/>
          </a:p>
        </p:txBody>
      </p:sp>
      <p:sp>
        <p:nvSpPr>
          <p:cNvPr id="25" name="文本框 24"/>
          <p:cNvSpPr txBox="1"/>
          <p:nvPr/>
        </p:nvSpPr>
        <p:spPr>
          <a:xfrm>
            <a:off x="8101330" y="3352800"/>
            <a:ext cx="4069080" cy="1476375"/>
          </a:xfrm>
          <a:prstGeom prst="rect">
            <a:avLst/>
          </a:prstGeom>
          <a:noFill/>
        </p:spPr>
        <p:txBody>
          <a:bodyPr wrap="none" rtlCol="0">
            <a:spAutoFit/>
          </a:bodyPr>
          <a:p>
            <a:pPr algn="l"/>
            <a:r>
              <a:rPr lang="zh-CN" altLang="en-US" b="1"/>
              <a:t>正常发展</a:t>
            </a:r>
            <a:r>
              <a:rPr lang="zh-CN" altLang="en-US"/>
              <a:t>：教育、</a:t>
            </a:r>
            <a:r>
              <a:rPr lang="zh-CN" altLang="en-US">
                <a:solidFill>
                  <a:srgbClr val="00B050"/>
                </a:solidFill>
              </a:rPr>
              <a:t>常识</a:t>
            </a:r>
            <a:r>
              <a:rPr lang="zh-CN" altLang="en-US"/>
              <a:t>、语言、</a:t>
            </a:r>
            <a:r>
              <a:rPr lang="zh-CN" altLang="en-US">
                <a:sym typeface="+mn-ea"/>
              </a:rPr>
              <a:t>数学、</a:t>
            </a:r>
            <a:endParaRPr lang="zh-CN" altLang="en-US"/>
          </a:p>
          <a:p>
            <a:pPr algn="l"/>
            <a:r>
              <a:rPr lang="zh-CN" altLang="en-US"/>
              <a:t> </a:t>
            </a:r>
            <a:r>
              <a:rPr lang="en-US" altLang="zh-CN"/>
              <a:t>                 </a:t>
            </a:r>
            <a:r>
              <a:rPr lang="zh-CN" altLang="en-US"/>
              <a:t>社交、道德、理想等</a:t>
            </a:r>
            <a:endParaRPr lang="zh-CN" altLang="en-US"/>
          </a:p>
          <a:p>
            <a:pPr algn="l"/>
            <a:r>
              <a:rPr lang="zh-CN" altLang="en-US" b="1"/>
              <a:t>异常发展</a:t>
            </a:r>
            <a:r>
              <a:rPr lang="zh-CN" altLang="en-US"/>
              <a:t>：</a:t>
            </a:r>
            <a:r>
              <a:rPr lang="zh-CN" altLang="en-US">
                <a:solidFill>
                  <a:srgbClr val="00B050"/>
                </a:solidFill>
              </a:rPr>
              <a:t>抑郁症、精神分裂、</a:t>
            </a:r>
            <a:endParaRPr lang="zh-CN" altLang="en-US">
              <a:solidFill>
                <a:srgbClr val="00B050"/>
              </a:solidFill>
            </a:endParaRPr>
          </a:p>
          <a:p>
            <a:pPr algn="l"/>
            <a:r>
              <a:rPr lang="zh-CN" altLang="en-US">
                <a:solidFill>
                  <a:srgbClr val="00B050"/>
                </a:solidFill>
              </a:rPr>
              <a:t>                  焦虑症、强迫症、</a:t>
            </a:r>
            <a:endParaRPr lang="zh-CN" altLang="en-US">
              <a:solidFill>
                <a:srgbClr val="00B050"/>
              </a:solidFill>
            </a:endParaRPr>
          </a:p>
          <a:p>
            <a:pPr algn="l"/>
            <a:r>
              <a:rPr lang="zh-CN" altLang="en-US">
                <a:solidFill>
                  <a:srgbClr val="00B050"/>
                </a:solidFill>
              </a:rPr>
              <a:t>                  恐惧症等各类</a:t>
            </a:r>
            <a:r>
              <a:rPr lang="zh-CN" altLang="en-US">
                <a:solidFill>
                  <a:srgbClr val="00B050"/>
                </a:solidFill>
                <a:sym typeface="+mn-ea"/>
              </a:rPr>
              <a:t>精神疾病</a:t>
            </a:r>
            <a:endParaRPr lang="zh-CN" altLang="en-US">
              <a:solidFill>
                <a:srgbClr val="00B050"/>
              </a:solidFill>
              <a:sym typeface="+mn-ea"/>
            </a:endParaRPr>
          </a:p>
        </p:txBody>
      </p:sp>
      <p:grpSp>
        <p:nvGrpSpPr>
          <p:cNvPr id="16" name="组合 15"/>
          <p:cNvGrpSpPr/>
          <p:nvPr/>
        </p:nvGrpSpPr>
        <p:grpSpPr>
          <a:xfrm>
            <a:off x="400050" y="1094740"/>
            <a:ext cx="11141710" cy="1611630"/>
            <a:chOff x="630" y="1724"/>
            <a:chExt cx="17546" cy="2538"/>
          </a:xfrm>
        </p:grpSpPr>
        <p:grpSp>
          <p:nvGrpSpPr>
            <p:cNvPr id="2" name="组合 1"/>
            <p:cNvGrpSpPr/>
            <p:nvPr/>
          </p:nvGrpSpPr>
          <p:grpSpPr>
            <a:xfrm>
              <a:off x="630" y="1724"/>
              <a:ext cx="17547" cy="2538"/>
              <a:chOff x="630" y="1819"/>
              <a:chExt cx="17547" cy="2538"/>
            </a:xfrm>
          </p:grpSpPr>
          <p:sp>
            <p:nvSpPr>
              <p:cNvPr id="6" name="文本框 5"/>
              <p:cNvSpPr txBox="1"/>
              <p:nvPr/>
            </p:nvSpPr>
            <p:spPr>
              <a:xfrm>
                <a:off x="630" y="3014"/>
                <a:ext cx="17547" cy="822"/>
              </a:xfrm>
              <a:prstGeom prst="rect">
                <a:avLst/>
              </a:prstGeom>
              <a:noFill/>
              <a:ln w="9525">
                <a:noFill/>
              </a:ln>
            </p:spPr>
            <p:txBody>
              <a:bodyPr wrap="square">
                <a:spAutoFit/>
              </a:bodyPr>
              <a:p>
                <a:pPr indent="0"/>
                <a:r>
                  <a:rPr lang="zh-CN" sz="2800" b="1">
                    <a:latin typeface="华光综艺_CNKI" panose="02000500000000000000" charset="-122"/>
                    <a:ea typeface="华光综艺_CNKI" panose="02000500000000000000" charset="-122"/>
                    <a:cs typeface="华光综艺_CNKI" panose="02000500000000000000" charset="-122"/>
                  </a:rPr>
                  <a:t>通用人工智能（</a:t>
                </a:r>
                <a:r>
                  <a:rPr lang="en-US" sz="2800" b="1">
                    <a:latin typeface="华光综艺_CNKI" panose="02000500000000000000" charset="-122"/>
                    <a:ea typeface="华光综艺_CNKI" panose="02000500000000000000" charset="-122"/>
                    <a:cs typeface="华光综艺_CNKI" panose="02000500000000000000" charset="-122"/>
                  </a:rPr>
                  <a:t>AGI</a:t>
                </a:r>
                <a:r>
                  <a:rPr lang="zh-CN" sz="2800" b="1">
                    <a:latin typeface="华光综艺_CNKI" panose="02000500000000000000" charset="-122"/>
                    <a:ea typeface="华光综艺_CNKI" panose="02000500000000000000" charset="-122"/>
                    <a:cs typeface="华光综艺_CNKI" panose="02000500000000000000" charset="-122"/>
                  </a:rPr>
                  <a:t>） </a:t>
                </a:r>
                <a:r>
                  <a:rPr lang="en-US" sz="2800" b="1">
                    <a:latin typeface="华光综艺_CNKI" panose="02000500000000000000" charset="-122"/>
                    <a:ea typeface="华光综艺_CNKI" panose="02000500000000000000" charset="-122"/>
                    <a:cs typeface="华光综艺_CNKI" panose="02000500000000000000" charset="-122"/>
                  </a:rPr>
                  <a:t>=  </a:t>
                </a:r>
                <a:r>
                  <a:rPr lang="zh-CN" altLang="en-US" sz="2800" b="1">
                    <a:solidFill>
                      <a:srgbClr val="C00000"/>
                    </a:solidFill>
                    <a:latin typeface="华光综艺_CNKI" panose="02000500000000000000" charset="-122"/>
                    <a:ea typeface="华光综艺_CNKI" panose="02000500000000000000" charset="-122"/>
                    <a:cs typeface="华光综艺_CNKI" panose="02000500000000000000" charset="-122"/>
                  </a:rPr>
                  <a:t>先天结构</a:t>
                </a:r>
                <a:r>
                  <a:rPr lang="zh-CN" sz="2800" b="1">
                    <a:solidFill>
                      <a:srgbClr val="C00000"/>
                    </a:solidFill>
                    <a:latin typeface="华光综艺_CNKI" panose="02000500000000000000" charset="-122"/>
                    <a:ea typeface="华光综艺_CNKI" panose="02000500000000000000" charset="-122"/>
                    <a:cs typeface="华光综艺_CNKI" panose="02000500000000000000" charset="-122"/>
                  </a:rPr>
                  <a:t>（</a:t>
                </a:r>
                <a:r>
                  <a:rPr lang="en-US" sz="2800" b="1">
                    <a:solidFill>
                      <a:srgbClr val="C00000"/>
                    </a:solidFill>
                    <a:latin typeface="华光综艺_CNKI" panose="02000500000000000000" charset="-122"/>
                    <a:ea typeface="华光综艺_CNKI" panose="02000500000000000000" charset="-122"/>
                    <a:cs typeface="华光综艺_CNKI" panose="02000500000000000000" charset="-122"/>
                  </a:rPr>
                  <a:t>Nature</a:t>
                </a:r>
                <a:r>
                  <a:rPr lang="zh-CN" sz="2800" b="1">
                    <a:solidFill>
                      <a:srgbClr val="C00000"/>
                    </a:solidFill>
                    <a:latin typeface="华光综艺_CNKI" panose="02000500000000000000" charset="-122"/>
                    <a:ea typeface="华光综艺_CNKI" panose="02000500000000000000" charset="-122"/>
                    <a:cs typeface="华光综艺_CNKI" panose="02000500000000000000" charset="-122"/>
                  </a:rPr>
                  <a:t>）</a:t>
                </a:r>
                <a:r>
                  <a:rPr lang="zh-CN" sz="2800" b="1">
                    <a:latin typeface="华光综艺_CNKI" panose="02000500000000000000" charset="-122"/>
                    <a:ea typeface="华光综艺_CNKI" panose="02000500000000000000" charset="-122"/>
                    <a:cs typeface="华光综艺_CNKI" panose="02000500000000000000" charset="-122"/>
                  </a:rPr>
                  <a:t> </a:t>
                </a:r>
                <a:r>
                  <a:rPr lang="en-US" sz="2800" b="1">
                    <a:latin typeface="华光综艺_CNKI" panose="02000500000000000000" charset="-122"/>
                    <a:ea typeface="华光综艺_CNKI" panose="02000500000000000000" charset="-122"/>
                    <a:cs typeface="华光综艺_CNKI" panose="02000500000000000000" charset="-122"/>
                  </a:rPr>
                  <a:t>+  </a:t>
                </a:r>
                <a:r>
                  <a:rPr lang="zh-CN" sz="2800" b="1">
                    <a:solidFill>
                      <a:srgbClr val="00B050"/>
                    </a:solidFill>
                    <a:latin typeface="华光综艺_CNKI" panose="02000500000000000000" charset="-122"/>
                    <a:ea typeface="华光综艺_CNKI" panose="02000500000000000000" charset="-122"/>
                    <a:cs typeface="华光综艺_CNKI" panose="02000500000000000000" charset="-122"/>
                  </a:rPr>
                  <a:t>后天成长（</a:t>
                </a:r>
                <a:r>
                  <a:rPr lang="en-US" sz="2800" b="1">
                    <a:solidFill>
                      <a:srgbClr val="00B050"/>
                    </a:solidFill>
                    <a:latin typeface="华光综艺_CNKI" panose="02000500000000000000" charset="-122"/>
                    <a:ea typeface="华光综艺_CNKI" panose="02000500000000000000" charset="-122"/>
                    <a:cs typeface="华光综艺_CNKI" panose="02000500000000000000" charset="-122"/>
                  </a:rPr>
                  <a:t>Nuture</a:t>
                </a:r>
                <a:r>
                  <a:rPr lang="zh-CN" sz="2800" b="1">
                    <a:solidFill>
                      <a:srgbClr val="00B050"/>
                    </a:solidFill>
                    <a:latin typeface="华光综艺_CNKI" panose="02000500000000000000" charset="-122"/>
                    <a:ea typeface="华光综艺_CNKI" panose="02000500000000000000" charset="-122"/>
                    <a:cs typeface="华光综艺_CNKI" panose="02000500000000000000" charset="-122"/>
                  </a:rPr>
                  <a:t>）</a:t>
                </a:r>
                <a:endParaRPr lang="zh-CN" altLang="en-US" sz="2800" b="1">
                  <a:solidFill>
                    <a:srgbClr val="00B050"/>
                  </a:solidFill>
                  <a:latin typeface="华光综艺_CNKI" panose="02000500000000000000" charset="-122"/>
                  <a:ea typeface="华光综艺_CNKI" panose="02000500000000000000" charset="-122"/>
                  <a:cs typeface="华光综艺_CNKI" panose="02000500000000000000" charset="-122"/>
                </a:endParaRPr>
              </a:p>
            </p:txBody>
          </p:sp>
          <p:cxnSp>
            <p:nvCxnSpPr>
              <p:cNvPr id="8" name="直接连接符 7"/>
              <p:cNvCxnSpPr/>
              <p:nvPr/>
            </p:nvCxnSpPr>
            <p:spPr>
              <a:xfrm>
                <a:off x="7126" y="4357"/>
                <a:ext cx="4923" cy="0"/>
              </a:xfrm>
              <a:prstGeom prst="line">
                <a:avLst/>
              </a:prstGeom>
            </p:spPr>
            <p:style>
              <a:lnRef idx="3">
                <a:schemeClr val="dk1"/>
              </a:lnRef>
              <a:fillRef idx="0">
                <a:schemeClr val="dk1"/>
              </a:fillRef>
              <a:effectRef idx="2">
                <a:schemeClr val="dk1"/>
              </a:effectRef>
              <a:fontRef idx="minor">
                <a:schemeClr val="tx1"/>
              </a:fontRef>
            </p:style>
          </p:cxnSp>
          <p:cxnSp>
            <p:nvCxnSpPr>
              <p:cNvPr id="11" name="直接连接符 10"/>
              <p:cNvCxnSpPr/>
              <p:nvPr/>
            </p:nvCxnSpPr>
            <p:spPr>
              <a:xfrm>
                <a:off x="13084" y="4357"/>
                <a:ext cx="5093" cy="0"/>
              </a:xfrm>
              <a:prstGeom prst="line">
                <a:avLst/>
              </a:prstGeom>
            </p:spPr>
            <p:style>
              <a:lnRef idx="3">
                <a:schemeClr val="dk1"/>
              </a:lnRef>
              <a:fillRef idx="0">
                <a:schemeClr val="dk1"/>
              </a:fillRef>
              <a:effectRef idx="2">
                <a:schemeClr val="dk1"/>
              </a:effectRef>
              <a:fontRef idx="minor">
                <a:schemeClr val="tx1"/>
              </a:fontRef>
            </p:style>
          </p:cxnSp>
          <p:pic>
            <p:nvPicPr>
              <p:cNvPr id="12" name="图片 11" descr="303b31393936313837393bd3a4b6f9"/>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45" y="1896"/>
                <a:ext cx="1118" cy="1118"/>
              </a:xfrm>
              <a:prstGeom prst="rect">
                <a:avLst/>
              </a:prstGeom>
            </p:spPr>
          </p:pic>
          <p:pic>
            <p:nvPicPr>
              <p:cNvPr id="13" name="图片 12" descr="303b343532363038303bbbfac6f7c8cb"/>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02" y="1819"/>
                <a:ext cx="982" cy="982"/>
              </a:xfrm>
              <a:prstGeom prst="rect">
                <a:avLst/>
              </a:prstGeom>
            </p:spPr>
          </p:pic>
        </p:grpSp>
        <p:pic>
          <p:nvPicPr>
            <p:cNvPr id="14" name="图片 13" descr="templates\docerresourceshop\icons\\343435333238383b333635383735323bb2a9cabf"/>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05" y="1935"/>
              <a:ext cx="851" cy="851"/>
            </a:xfrm>
            <a:prstGeom prst="rect">
              <a:avLst/>
            </a:prstGeom>
          </p:spPr>
        </p:pic>
      </p:grpSp>
      <p:grpSp>
        <p:nvGrpSpPr>
          <p:cNvPr id="28" name="组合 27"/>
          <p:cNvGrpSpPr/>
          <p:nvPr/>
        </p:nvGrpSpPr>
        <p:grpSpPr>
          <a:xfrm>
            <a:off x="734060" y="3841750"/>
            <a:ext cx="2489835" cy="913130"/>
            <a:chOff x="1167" y="6118"/>
            <a:chExt cx="3921" cy="1438"/>
          </a:xfrm>
        </p:grpSpPr>
        <p:sp>
          <p:nvSpPr>
            <p:cNvPr id="18" name="文本框 17"/>
            <p:cNvSpPr txBox="1"/>
            <p:nvPr/>
          </p:nvSpPr>
          <p:spPr>
            <a:xfrm>
              <a:off x="1772" y="6118"/>
              <a:ext cx="2032" cy="434"/>
            </a:xfrm>
            <a:prstGeom prst="rect">
              <a:avLst/>
            </a:prstGeom>
            <a:noFill/>
          </p:spPr>
          <p:txBody>
            <a:bodyPr wrap="square" rtlCol="0">
              <a:spAutoFit/>
            </a:bodyPr>
            <a:p>
              <a:r>
                <a:rPr lang="en-US" altLang="zh-CN" sz="1200"/>
                <a:t>A.</a:t>
              </a:r>
              <a:r>
                <a:rPr lang="zh-CN" altLang="en-US" sz="1200"/>
                <a:t>王培课题组</a:t>
              </a:r>
              <a:endParaRPr lang="zh-CN" altLang="en-US" sz="1200"/>
            </a:p>
          </p:txBody>
        </p:sp>
        <p:sp>
          <p:nvSpPr>
            <p:cNvPr id="19" name="文本框 18"/>
            <p:cNvSpPr txBox="1"/>
            <p:nvPr/>
          </p:nvSpPr>
          <p:spPr>
            <a:xfrm>
              <a:off x="1772" y="6627"/>
              <a:ext cx="2046" cy="434"/>
            </a:xfrm>
            <a:prstGeom prst="rect">
              <a:avLst/>
            </a:prstGeom>
            <a:noFill/>
          </p:spPr>
          <p:txBody>
            <a:bodyPr wrap="square" rtlCol="0">
              <a:spAutoFit/>
            </a:bodyPr>
            <a:p>
              <a:r>
                <a:rPr lang="en-US" altLang="zh-CN" sz="1200"/>
                <a:t>B.</a:t>
              </a:r>
              <a:r>
                <a:rPr lang="zh-CN" altLang="en-US" sz="1200"/>
                <a:t>刘凯课题组</a:t>
              </a:r>
              <a:endParaRPr lang="zh-CN" altLang="en-US" sz="1200"/>
            </a:p>
          </p:txBody>
        </p:sp>
        <p:sp>
          <p:nvSpPr>
            <p:cNvPr id="20" name="文本框 19"/>
            <p:cNvSpPr txBox="1"/>
            <p:nvPr/>
          </p:nvSpPr>
          <p:spPr>
            <a:xfrm>
              <a:off x="1772" y="7122"/>
              <a:ext cx="3316" cy="434"/>
            </a:xfrm>
            <a:prstGeom prst="rect">
              <a:avLst/>
            </a:prstGeom>
            <a:noFill/>
          </p:spPr>
          <p:txBody>
            <a:bodyPr wrap="square" rtlCol="0">
              <a:spAutoFit/>
            </a:bodyPr>
            <a:p>
              <a:r>
                <a:rPr lang="en-US" altLang="zh-CN" sz="1200"/>
                <a:t>C.</a:t>
              </a:r>
              <a:r>
                <a:rPr lang="zh-CN" altLang="en-US" sz="1200"/>
                <a:t>共有研究项</a:t>
              </a:r>
              <a:r>
                <a:rPr lang="en-US" altLang="zh-CN" sz="1200"/>
                <a:t>[</a:t>
              </a:r>
              <a:r>
                <a:rPr lang="zh-CN" altLang="en-US" sz="1200"/>
                <a:t>技术路线不同</a:t>
              </a:r>
              <a:r>
                <a:rPr lang="en-US" altLang="zh-CN" sz="1200"/>
                <a:t>]</a:t>
              </a:r>
              <a:endParaRPr lang="en-US" altLang="zh-CN" sz="1200"/>
            </a:p>
          </p:txBody>
        </p:sp>
        <p:sp>
          <p:nvSpPr>
            <p:cNvPr id="23" name="矩形 22"/>
            <p:cNvSpPr/>
            <p:nvPr/>
          </p:nvSpPr>
          <p:spPr>
            <a:xfrm>
              <a:off x="1167" y="6202"/>
              <a:ext cx="594" cy="2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nvSpPr>
          <p:spPr>
            <a:xfrm>
              <a:off x="1167" y="6711"/>
              <a:ext cx="594" cy="25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矩形 26"/>
            <p:cNvSpPr/>
            <p:nvPr/>
          </p:nvSpPr>
          <p:spPr>
            <a:xfrm>
              <a:off x="1167" y="7206"/>
              <a:ext cx="594" cy="25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68" name=""/>
        <p:cNvGrpSpPr/>
        <p:nvPr/>
      </p:nvGrpSpPr>
      <p:grpSpPr>
        <a:xfrm>
          <a:off x="0" y="0"/>
          <a:ext cx="0" cy="0"/>
          <a:chOff x="0" y="0"/>
          <a:chExt cx="0" cy="0"/>
        </a:xfrm>
      </p:grpSpPr>
      <p:pic>
        <p:nvPicPr>
          <p:cNvPr id="2097165" name="图片 5"/>
          <p:cNvPicPr>
            <a:picLocks noChangeAspect="1"/>
          </p:cNvPicPr>
          <p:nvPr/>
        </p:nvPicPr>
        <p:blipFill>
          <a:blip r:embed="rId1"/>
          <a:stretch>
            <a:fillRect/>
          </a:stretch>
        </p:blipFill>
        <p:spPr>
          <a:xfrm>
            <a:off x="9431655" y="73025"/>
            <a:ext cx="2505710" cy="795020"/>
          </a:xfrm>
          <a:prstGeom prst="rect">
            <a:avLst/>
          </a:prstGeom>
        </p:spPr>
      </p:pic>
      <p:grpSp>
        <p:nvGrpSpPr>
          <p:cNvPr id="69" name="组合 2"/>
          <p:cNvGrpSpPr/>
          <p:nvPr/>
        </p:nvGrpSpPr>
        <p:grpSpPr>
          <a:xfrm>
            <a:off x="400050" y="349250"/>
            <a:ext cx="11287760" cy="518795"/>
            <a:chOff x="630" y="550"/>
            <a:chExt cx="17776" cy="817"/>
          </a:xfrm>
        </p:grpSpPr>
        <p:sp>
          <p:nvSpPr>
            <p:cNvPr id="1048680" name="文本占位符 43"/>
            <p:cNvSpPr txBox="1"/>
            <p:nvPr/>
          </p:nvSpPr>
          <p:spPr>
            <a:xfrm>
              <a:off x="630" y="550"/>
              <a:ext cx="8412" cy="753"/>
            </a:xfrm>
            <a:prstGeom prst="rect">
              <a:avLst/>
            </a:prstGeom>
            <a:noFill/>
            <a:ln>
              <a:noFill/>
            </a:ln>
          </p:spPr>
          <p:txBody>
            <a:bodyPr wrap="square" rtlCol="0">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000" b="1" kern="1200" dirty="0">
                  <a:solidFill>
                    <a:schemeClr val="accent2"/>
                  </a:solidFill>
                  <a:latin typeface="思源宋体 CN Heavy" panose="02020900000000000000" pitchFamily="18" charset="-122"/>
                  <a:ea typeface="思源宋体 CN Heavy" panose="020209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smtClean="0">
                  <a:solidFill>
                    <a:schemeClr val="tx1">
                      <a:lumMod val="85000"/>
                      <a:lumOff val="15000"/>
                    </a:schemeClr>
                  </a:solidFill>
                  <a:latin typeface="微软雅黑" panose="020B0503020204020204" charset="-122"/>
                  <a:ea typeface="微软雅黑" panose="020B0503020204020204" charset="-122"/>
                </a:rPr>
                <a:t>2.4 &lt;</a:t>
              </a:r>
              <a:r>
                <a:rPr sz="2800" b="0" smtClean="0">
                  <a:solidFill>
                    <a:schemeClr val="tx1">
                      <a:lumMod val="85000"/>
                      <a:lumOff val="15000"/>
                    </a:schemeClr>
                  </a:solidFill>
                  <a:latin typeface="微软雅黑" panose="020B0503020204020204" charset="-122"/>
                  <a:ea typeface="微软雅黑" panose="020B0503020204020204" charset="-122"/>
                </a:rPr>
                <a:t>机器教育</a:t>
              </a:r>
              <a:r>
                <a:rPr lang="en-US" altLang="zh-CN" sz="2800" b="0" smtClean="0">
                  <a:solidFill>
                    <a:schemeClr val="tx1">
                      <a:lumMod val="85000"/>
                      <a:lumOff val="15000"/>
                    </a:schemeClr>
                  </a:solidFill>
                  <a:latin typeface="微软雅黑" panose="020B0503020204020204" charset="-122"/>
                  <a:ea typeface="微软雅黑" panose="020B0503020204020204" charset="-122"/>
                </a:rPr>
                <a:t>&gt;</a:t>
              </a:r>
              <a:r>
                <a:rPr sz="2800" b="0" smtClean="0">
                  <a:solidFill>
                    <a:schemeClr val="tx1">
                      <a:lumMod val="85000"/>
                      <a:lumOff val="15000"/>
                    </a:schemeClr>
                  </a:solidFill>
                  <a:latin typeface="微软雅黑" panose="020B0503020204020204" charset="-122"/>
                  <a:ea typeface="微软雅黑" panose="020B0503020204020204" charset="-122"/>
                </a:rPr>
                <a:t>的</a:t>
              </a:r>
              <a:r>
                <a:rPr sz="2800" b="0" smtClean="0">
                  <a:solidFill>
                    <a:schemeClr val="tx1">
                      <a:lumMod val="85000"/>
                      <a:lumOff val="15000"/>
                    </a:schemeClr>
                  </a:solidFill>
                  <a:latin typeface="微软雅黑" panose="020B0503020204020204" charset="-122"/>
                  <a:ea typeface="微软雅黑" panose="020B0503020204020204" charset="-122"/>
                </a:rPr>
                <a:t>必要性研究</a:t>
              </a:r>
              <a:endParaRPr sz="2800" b="0" smtClean="0">
                <a:solidFill>
                  <a:schemeClr val="tx1">
                    <a:lumMod val="85000"/>
                    <a:lumOff val="15000"/>
                  </a:schemeClr>
                </a:solidFill>
                <a:latin typeface="微软雅黑" panose="020B0503020204020204" charset="-122"/>
                <a:ea typeface="微软雅黑" panose="020B0503020204020204" charset="-122"/>
              </a:endParaRPr>
            </a:p>
          </p:txBody>
        </p:sp>
        <p:grpSp>
          <p:nvGrpSpPr>
            <p:cNvPr id="70" name="组合 31"/>
            <p:cNvGrpSpPr/>
            <p:nvPr/>
          </p:nvGrpSpPr>
          <p:grpSpPr>
            <a:xfrm>
              <a:off x="833" y="1367"/>
              <a:ext cx="17573" cy="0"/>
              <a:chOff x="528706" y="867990"/>
              <a:chExt cx="11158794" cy="0"/>
            </a:xfrm>
          </p:grpSpPr>
          <p:cxnSp>
            <p:nvCxnSpPr>
              <p:cNvPr id="3145740" name="直接连接符 32"/>
              <p:cNvCxnSpPr/>
              <p:nvPr/>
            </p:nvCxnSpPr>
            <p:spPr>
              <a:xfrm>
                <a:off x="528706" y="867990"/>
                <a:ext cx="1115879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45741" name="直接连接符 33"/>
              <p:cNvCxnSpPr/>
              <p:nvPr/>
            </p:nvCxnSpPr>
            <p:spPr>
              <a:xfrm>
                <a:off x="528706" y="867990"/>
                <a:ext cx="589713" cy="0"/>
              </a:xfrm>
              <a:prstGeom prst="line">
                <a:avLst/>
              </a:prstGeom>
              <a:ln w="38100">
                <a:solidFill>
                  <a:srgbClr val="2257AE"/>
                </a:solidFill>
              </a:ln>
            </p:spPr>
            <p:style>
              <a:lnRef idx="1">
                <a:schemeClr val="accent1"/>
              </a:lnRef>
              <a:fillRef idx="0">
                <a:schemeClr val="accent1"/>
              </a:fillRef>
              <a:effectRef idx="0">
                <a:schemeClr val="accent1"/>
              </a:effectRef>
              <a:fontRef idx="minor">
                <a:schemeClr val="tx1"/>
              </a:fontRef>
            </p:style>
          </p:cxnSp>
        </p:grpSp>
      </p:grpSp>
      <p:sp>
        <p:nvSpPr>
          <p:cNvPr id="1048681" name="文本框 1"/>
          <p:cNvSpPr txBox="1"/>
          <p:nvPr/>
        </p:nvSpPr>
        <p:spPr>
          <a:xfrm>
            <a:off x="0" y="6504940"/>
            <a:ext cx="8743315" cy="327660"/>
          </a:xfrm>
          <a:prstGeom prst="rect">
            <a:avLst/>
          </a:prstGeom>
          <a:noFill/>
        </p:spPr>
        <p:txBody>
          <a:bodyPr wrap="square" rtlCol="0">
            <a:noAutofit/>
          </a:bodyPr>
          <a:p>
            <a:r>
              <a:rPr lang="zh-CN" altLang="en-US" sz="1400"/>
              <a:t>刘凯、胡祥恩、王培：《机器也需教育?论通用人工智能与教育学的革新》，《开放教育研究》，2018年第1期</a:t>
            </a:r>
            <a:endParaRPr lang="zh-CN" altLang="en-US" sz="1400"/>
          </a:p>
        </p:txBody>
      </p:sp>
      <p:grpSp>
        <p:nvGrpSpPr>
          <p:cNvPr id="72" name="组合 9"/>
          <p:cNvGrpSpPr/>
          <p:nvPr/>
        </p:nvGrpSpPr>
        <p:grpSpPr>
          <a:xfrm rot="0">
            <a:off x="488950" y="2304415"/>
            <a:ext cx="2639060" cy="397510"/>
            <a:chOff x="1670" y="3509"/>
            <a:chExt cx="4156" cy="626"/>
          </a:xfrm>
        </p:grpSpPr>
        <p:sp>
          <p:nvSpPr>
            <p:cNvPr id="1048682" name="圆角矩形 7"/>
            <p:cNvSpPr/>
            <p:nvPr/>
          </p:nvSpPr>
          <p:spPr>
            <a:xfrm>
              <a:off x="2728" y="3509"/>
              <a:ext cx="2110" cy="626"/>
            </a:xfrm>
            <a:prstGeom prst="roundRect">
              <a:avLst/>
            </a:prstGeom>
            <a:solidFill>
              <a:srgbClr val="2257AE"/>
            </a:solidFill>
          </p:spPr>
          <p:style>
            <a:lnRef idx="3">
              <a:schemeClr val="lt1"/>
            </a:lnRef>
            <a:fillRef idx="1">
              <a:schemeClr val="accent1"/>
            </a:fillRef>
            <a:effectRef idx="1">
              <a:schemeClr val="accent1"/>
            </a:effectRef>
            <a:fontRef idx="minor">
              <a:schemeClr val="lt1"/>
            </a:fontRef>
          </p:style>
          <p:txBody>
            <a:bodyPr rtlCol="0" anchor="ctr"/>
            <a:p>
              <a:pPr algn="ctr"/>
              <a:endParaRPr lang="zh-CN" altLang="en-US"/>
            </a:p>
          </p:txBody>
        </p:sp>
        <p:sp>
          <p:nvSpPr>
            <p:cNvPr id="1048683" name="文本框 4"/>
            <p:cNvSpPr txBox="1"/>
            <p:nvPr/>
          </p:nvSpPr>
          <p:spPr>
            <a:xfrm>
              <a:off x="1670" y="3576"/>
              <a:ext cx="4156" cy="531"/>
            </a:xfrm>
            <a:prstGeom prst="rect">
              <a:avLst/>
            </a:prstGeom>
            <a:noFill/>
          </p:spPr>
          <p:txBody>
            <a:bodyPr wrap="square" rtlCol="0">
              <a:spAutoFit/>
            </a:bodyPr>
            <a:p>
              <a:pPr algn="ctr"/>
              <a:r>
                <a:rPr lang="zh-CN" altLang="en-US" sz="1600" b="1">
                  <a:solidFill>
                    <a:schemeClr val="bg1"/>
                  </a:solidFill>
                </a:rPr>
                <a:t>人类学习者</a:t>
              </a:r>
              <a:endParaRPr lang="zh-CN" altLang="en-US" sz="1600" b="1">
                <a:solidFill>
                  <a:schemeClr val="bg1"/>
                </a:solidFill>
              </a:endParaRPr>
            </a:p>
          </p:txBody>
        </p:sp>
      </p:grpSp>
      <p:grpSp>
        <p:nvGrpSpPr>
          <p:cNvPr id="73" name="组合 12"/>
          <p:cNvGrpSpPr/>
          <p:nvPr/>
        </p:nvGrpSpPr>
        <p:grpSpPr>
          <a:xfrm>
            <a:off x="4591050" y="997585"/>
            <a:ext cx="2849880" cy="1717675"/>
            <a:chOff x="10210" y="1831"/>
            <a:chExt cx="4488" cy="2705"/>
          </a:xfrm>
        </p:grpSpPr>
        <p:grpSp>
          <p:nvGrpSpPr>
            <p:cNvPr id="74" name="组合 10"/>
            <p:cNvGrpSpPr/>
            <p:nvPr/>
          </p:nvGrpSpPr>
          <p:grpSpPr>
            <a:xfrm>
              <a:off x="10210" y="3868"/>
              <a:ext cx="4489" cy="668"/>
              <a:chOff x="7430" y="3509"/>
              <a:chExt cx="4489" cy="668"/>
            </a:xfrm>
          </p:grpSpPr>
          <p:sp>
            <p:nvSpPr>
              <p:cNvPr id="1048684" name="圆角矩形 8"/>
              <p:cNvSpPr/>
              <p:nvPr/>
            </p:nvSpPr>
            <p:spPr>
              <a:xfrm>
                <a:off x="7449" y="3509"/>
                <a:ext cx="4470" cy="668"/>
              </a:xfrm>
              <a:prstGeom prst="roundRect">
                <a:avLst/>
              </a:prstGeom>
              <a:solidFill>
                <a:srgbClr val="2257AE"/>
              </a:solidFill>
            </p:spPr>
            <p:style>
              <a:lnRef idx="3">
                <a:schemeClr val="lt1"/>
              </a:lnRef>
              <a:fillRef idx="1">
                <a:schemeClr val="accent1"/>
              </a:fillRef>
              <a:effectRef idx="1">
                <a:schemeClr val="accent1"/>
              </a:effectRef>
              <a:fontRef idx="minor">
                <a:schemeClr val="lt1"/>
              </a:fontRef>
            </p:style>
            <p:txBody>
              <a:bodyPr rtlCol="0" anchor="ctr"/>
              <a:p>
                <a:pPr algn="ctr"/>
                <a:endParaRPr lang="zh-CN" altLang="en-US"/>
              </a:p>
            </p:txBody>
          </p:sp>
          <p:sp>
            <p:nvSpPr>
              <p:cNvPr id="1048685" name="文本框 3"/>
              <p:cNvSpPr txBox="1"/>
              <p:nvPr/>
            </p:nvSpPr>
            <p:spPr>
              <a:xfrm>
                <a:off x="7430" y="3576"/>
                <a:ext cx="4489" cy="531"/>
              </a:xfrm>
              <a:prstGeom prst="rect">
                <a:avLst/>
              </a:prstGeom>
              <a:noFill/>
            </p:spPr>
            <p:txBody>
              <a:bodyPr wrap="square" rtlCol="0">
                <a:spAutoFit/>
              </a:bodyPr>
              <a:p>
                <a:pPr algn="ctr"/>
                <a:r>
                  <a:rPr lang="zh-CN" altLang="en-US" sz="1600" b="1">
                    <a:solidFill>
                      <a:schemeClr val="bg1"/>
                    </a:solidFill>
                    <a:latin typeface="Times New Roman" panose="02020603050405020304" pitchFamily="18" charset="0"/>
                    <a:cs typeface="Times New Roman" panose="02020603050405020304" pitchFamily="18" charset="0"/>
                  </a:rPr>
                  <a:t>通用人工智能系统</a:t>
                </a:r>
                <a:r>
                  <a:rPr lang="en-US" altLang="zh-CN" sz="1600" b="1">
                    <a:solidFill>
                      <a:schemeClr val="bg1"/>
                    </a:solidFill>
                    <a:latin typeface="Times New Roman" panose="02020603050405020304" pitchFamily="18" charset="0"/>
                    <a:cs typeface="Times New Roman" panose="02020603050405020304" pitchFamily="18" charset="0"/>
                  </a:rPr>
                  <a:t>OpenNARS</a:t>
                </a:r>
                <a:endParaRPr lang="en-US" altLang="zh-CN" sz="1600" b="1">
                  <a:solidFill>
                    <a:schemeClr val="bg1"/>
                  </a:solidFill>
                  <a:latin typeface="Times New Roman" panose="02020603050405020304" pitchFamily="18" charset="0"/>
                  <a:cs typeface="Times New Roman" panose="02020603050405020304" pitchFamily="18" charset="0"/>
                </a:endParaRPr>
              </a:p>
            </p:txBody>
          </p:sp>
        </p:grpSp>
        <p:pic>
          <p:nvPicPr>
            <p:cNvPr id="2097167" name="图片 21"/>
            <p:cNvPicPr>
              <a:picLocks noChangeAspect="1"/>
            </p:cNvPicPr>
            <p:nvPr/>
          </p:nvPicPr>
          <p:blipFill>
            <a:blip r:embed="rId2"/>
            <a:stretch>
              <a:fillRect/>
            </a:stretch>
          </p:blipFill>
          <p:spPr>
            <a:xfrm>
              <a:off x="10925" y="1831"/>
              <a:ext cx="3059" cy="1745"/>
            </a:xfrm>
            <a:prstGeom prst="rect">
              <a:avLst/>
            </a:prstGeom>
            <a:ln w="28575" cmpd="sng">
              <a:noFill/>
              <a:prstDash val="solid"/>
            </a:ln>
          </p:spPr>
        </p:pic>
      </p:grpSp>
      <p:sp>
        <p:nvSpPr>
          <p:cNvPr id="1048686" name="右中括号 13"/>
          <p:cNvSpPr/>
          <p:nvPr/>
        </p:nvSpPr>
        <p:spPr>
          <a:xfrm rot="5400000">
            <a:off x="3782695" y="746760"/>
            <a:ext cx="304800" cy="4242435"/>
          </a:xfrm>
          <a:prstGeom prst="rightBracket">
            <a:avLst/>
          </a:prstGeom>
        </p:spPr>
        <p:style>
          <a:lnRef idx="3">
            <a:schemeClr val="dk1"/>
          </a:lnRef>
          <a:fillRef idx="0">
            <a:schemeClr val="dk1"/>
          </a:fillRef>
          <a:effectRef idx="2">
            <a:schemeClr val="dk1"/>
          </a:effectRef>
          <a:fontRef idx="minor">
            <a:schemeClr val="tx1"/>
          </a:fontRef>
        </p:style>
        <p:txBody>
          <a:bodyPr rtlCol="0" anchor="ctr"/>
          <a:p>
            <a:pPr algn="ctr"/>
            <a:endParaRPr lang="zh-CN" altLang="en-US"/>
          </a:p>
        </p:txBody>
      </p:sp>
      <p:cxnSp>
        <p:nvCxnSpPr>
          <p:cNvPr id="3145742" name="直接箭头连接符 16"/>
          <p:cNvCxnSpPr/>
          <p:nvPr/>
        </p:nvCxnSpPr>
        <p:spPr>
          <a:xfrm>
            <a:off x="3934460" y="3020695"/>
            <a:ext cx="635" cy="368935"/>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sp>
        <p:nvSpPr>
          <p:cNvPr id="1048687" name="下箭头 22"/>
          <p:cNvSpPr/>
          <p:nvPr/>
        </p:nvSpPr>
        <p:spPr>
          <a:xfrm>
            <a:off x="3821430" y="4236085"/>
            <a:ext cx="226695" cy="279400"/>
          </a:xfrm>
          <a:prstGeom prst="downArrow">
            <a:avLst/>
          </a:prstGeom>
        </p:spPr>
        <p:style>
          <a:lnRef idx="1">
            <a:schemeClr val="dk1"/>
          </a:lnRef>
          <a:fillRef idx="3">
            <a:schemeClr val="dk1"/>
          </a:fillRef>
          <a:effectRef idx="2">
            <a:schemeClr val="dk1"/>
          </a:effectRef>
          <a:fontRef idx="minor">
            <a:schemeClr val="lt1"/>
          </a:fontRef>
        </p:style>
        <p:txBody>
          <a:bodyPr rtlCol="0" anchor="ctr"/>
          <a:p>
            <a:pPr algn="ctr"/>
            <a:endParaRPr lang="zh-CN" altLang="en-US"/>
          </a:p>
        </p:txBody>
      </p:sp>
      <p:grpSp>
        <p:nvGrpSpPr>
          <p:cNvPr id="75" name="组合 25"/>
          <p:cNvGrpSpPr/>
          <p:nvPr/>
        </p:nvGrpSpPr>
        <p:grpSpPr>
          <a:xfrm>
            <a:off x="1747520" y="4785995"/>
            <a:ext cx="6624280" cy="1350010"/>
            <a:chOff x="2752" y="6657"/>
            <a:chExt cx="15707" cy="2126"/>
          </a:xfrm>
        </p:grpSpPr>
        <p:sp>
          <p:nvSpPr>
            <p:cNvPr id="1048688" name="圆角矩形 19"/>
            <p:cNvSpPr/>
            <p:nvPr/>
          </p:nvSpPr>
          <p:spPr>
            <a:xfrm>
              <a:off x="2752" y="6679"/>
              <a:ext cx="15206" cy="205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p>
              <a:pPr algn="ctr"/>
              <a:endParaRPr lang="zh-CN" altLang="en-US"/>
            </a:p>
          </p:txBody>
        </p:sp>
        <p:sp>
          <p:nvSpPr>
            <p:cNvPr id="1048689" name="文本框 23"/>
            <p:cNvSpPr txBox="1"/>
            <p:nvPr/>
          </p:nvSpPr>
          <p:spPr>
            <a:xfrm>
              <a:off x="2910" y="6657"/>
              <a:ext cx="15549" cy="2126"/>
            </a:xfrm>
            <a:prstGeom prst="rect">
              <a:avLst/>
            </a:prstGeom>
            <a:noFill/>
            <a:ln>
              <a:noFill/>
            </a:ln>
            <a:extLst>
              <a:ext uri="{909E8E84-426E-40DD-AFC4-6F175D3DCCD1}">
                <a14:hiddenFill xmlns:a14="http://schemas.microsoft.com/office/drawing/2010/main">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14:hiddenFill>
              </a:ext>
            </a:extLst>
          </p:spPr>
          <p:style>
            <a:lnRef idx="1">
              <a:schemeClr val="accent3"/>
            </a:lnRef>
            <a:fillRef idx="2">
              <a:schemeClr val="accent3"/>
            </a:fillRef>
            <a:effectRef idx="1">
              <a:schemeClr val="accent3"/>
            </a:effectRef>
            <a:fontRef idx="minor">
              <a:schemeClr val="dk1"/>
            </a:fontRef>
          </p:style>
          <p:txBody>
            <a:bodyPr wrap="square" rtlCol="0">
              <a:noAutofit/>
            </a:bodyPr>
            <a:p>
              <a:pPr fontAlgn="auto">
                <a:lnSpc>
                  <a:spcPct val="150000"/>
                </a:lnSpc>
              </a:pPr>
              <a:r>
                <a:rPr lang="zh-CN" altLang="en-US"/>
                <a:t>（</a:t>
              </a:r>
              <a:r>
                <a:rPr lang="en-US" altLang="zh-CN"/>
                <a:t>1</a:t>
              </a:r>
              <a:r>
                <a:rPr lang="zh-CN" altLang="en-US"/>
                <a:t>）教育的</a:t>
              </a:r>
              <a:r>
                <a:rPr lang="zh-CN" altLang="en-US" b="1">
                  <a:solidFill>
                    <a:srgbClr val="FF0000"/>
                  </a:solidFill>
                </a:rPr>
                <a:t>主客体</a:t>
              </a:r>
              <a:r>
                <a:rPr lang="zh-CN" altLang="en-US"/>
                <a:t>成为了“</a:t>
              </a:r>
              <a:r>
                <a:rPr lang="zh-CN" altLang="en-US" b="1" u="sng">
                  <a:solidFill>
                    <a:srgbClr val="FF0000"/>
                  </a:solidFill>
                </a:rPr>
                <a:t>人─机</a:t>
              </a:r>
              <a:r>
                <a:rPr lang="zh-CN" altLang="en-US"/>
                <a:t>”的二元构成</a:t>
              </a:r>
              <a:endParaRPr lang="zh-CN" altLang="en-US"/>
            </a:p>
            <a:p>
              <a:pPr fontAlgn="auto">
                <a:lnSpc>
                  <a:spcPct val="150000"/>
                </a:lnSpc>
              </a:pPr>
              <a:r>
                <a:rPr lang="zh-CN" altLang="en-US"/>
                <a:t>（</a:t>
              </a:r>
              <a:r>
                <a:rPr lang="en-US" altLang="zh-CN"/>
                <a:t>2</a:t>
              </a:r>
              <a:r>
                <a:rPr lang="zh-CN" altLang="en-US"/>
                <a:t>）教育学的</a:t>
              </a:r>
              <a:r>
                <a:rPr lang="zh-CN" altLang="en-US" b="1">
                  <a:solidFill>
                    <a:srgbClr val="FF0000"/>
                  </a:solidFill>
                </a:rPr>
                <a:t>研究对象</a:t>
              </a:r>
              <a:r>
                <a:rPr lang="zh-CN" altLang="en-US"/>
                <a:t>扩展为</a:t>
              </a:r>
              <a:r>
                <a:rPr lang="zh-CN" altLang="en-US" b="1" u="sng">
                  <a:solidFill>
                    <a:srgbClr val="FF0000"/>
                  </a:solidFill>
                </a:rPr>
                <a:t>智能主体</a:t>
              </a:r>
              <a:r>
                <a:rPr lang="zh-CN" altLang="en-US"/>
                <a:t>的教育活动及规律</a:t>
              </a:r>
              <a:endParaRPr lang="zh-CN" altLang="en-US"/>
            </a:p>
            <a:p>
              <a:pPr fontAlgn="auto">
                <a:lnSpc>
                  <a:spcPct val="150000"/>
                </a:lnSpc>
              </a:pPr>
              <a:r>
                <a:rPr lang="zh-CN" altLang="en-US"/>
                <a:t>（</a:t>
              </a:r>
              <a:r>
                <a:rPr lang="en-US" altLang="zh-CN"/>
                <a:t>3</a:t>
              </a:r>
              <a:r>
                <a:rPr lang="zh-CN" altLang="en-US"/>
                <a:t>）说明</a:t>
              </a:r>
              <a:r>
                <a:rPr lang="zh-CN" altLang="en-US" b="1" u="sng">
                  <a:solidFill>
                    <a:srgbClr val="FF0000"/>
                  </a:solidFill>
                </a:rPr>
                <a:t>机器教育的必要性</a:t>
              </a:r>
              <a:endParaRPr lang="zh-CN" altLang="en-US"/>
            </a:p>
          </p:txBody>
        </p:sp>
      </p:grpSp>
      <p:grpSp>
        <p:nvGrpSpPr>
          <p:cNvPr id="76" name="组合 28"/>
          <p:cNvGrpSpPr/>
          <p:nvPr/>
        </p:nvGrpSpPr>
        <p:grpSpPr>
          <a:xfrm>
            <a:off x="2131060" y="3218180"/>
            <a:ext cx="9373235" cy="1198880"/>
            <a:chOff x="3356" y="4948"/>
            <a:chExt cx="14761" cy="1888"/>
          </a:xfrm>
        </p:grpSpPr>
        <p:sp>
          <p:nvSpPr>
            <p:cNvPr id="1048690" name="文本框 14"/>
            <p:cNvSpPr txBox="1"/>
            <p:nvPr/>
          </p:nvSpPr>
          <p:spPr>
            <a:xfrm>
              <a:off x="3356" y="5498"/>
              <a:ext cx="5681" cy="628"/>
            </a:xfrm>
            <a:prstGeom prst="rect">
              <a:avLst/>
            </a:prstGeom>
            <a:noFill/>
          </p:spPr>
          <p:txBody>
            <a:bodyPr wrap="square" rtlCol="0">
              <a:spAutoFit/>
            </a:bodyPr>
            <a:p>
              <a:pPr algn="ctr"/>
              <a:r>
                <a:rPr lang="zh-CN" altLang="en-US" sz="2000" b="1"/>
                <a:t>共同</a:t>
              </a:r>
              <a:r>
                <a:rPr lang="zh-CN" altLang="en-US" sz="2000" b="1"/>
                <a:t>特征：可</a:t>
              </a:r>
              <a:r>
                <a:rPr lang="en-US" altLang="zh-CN" sz="2000" b="1"/>
                <a:t>“</a:t>
              </a:r>
              <a:r>
                <a:rPr lang="zh-CN" altLang="en-US" sz="2000" b="1">
                  <a:solidFill>
                    <a:srgbClr val="FF0000"/>
                  </a:solidFill>
                </a:rPr>
                <a:t>教</a:t>
              </a:r>
              <a:r>
                <a:rPr lang="en-US" altLang="zh-CN" sz="2000" b="1"/>
                <a:t>”</a:t>
              </a:r>
              <a:r>
                <a:rPr lang="zh-CN" altLang="en-US" sz="2000" b="1"/>
                <a:t>亦可</a:t>
              </a:r>
              <a:r>
                <a:rPr lang="en-US" altLang="zh-CN" sz="2000" b="1"/>
                <a:t>“</a:t>
              </a:r>
              <a:r>
                <a:rPr lang="zh-CN" altLang="en-US" sz="2000" b="1">
                  <a:solidFill>
                    <a:srgbClr val="FF0000"/>
                  </a:solidFill>
                </a:rPr>
                <a:t>育</a:t>
              </a:r>
              <a:r>
                <a:rPr lang="en-US" altLang="zh-CN" sz="2000" b="1"/>
                <a:t>”</a:t>
              </a:r>
              <a:endParaRPr lang="en-US" altLang="zh-CN" sz="2000" b="1"/>
            </a:p>
          </p:txBody>
        </p:sp>
        <p:sp>
          <p:nvSpPr>
            <p:cNvPr id="1048691" name="文本框 18"/>
            <p:cNvSpPr txBox="1"/>
            <p:nvPr/>
          </p:nvSpPr>
          <p:spPr>
            <a:xfrm>
              <a:off x="9242" y="4948"/>
              <a:ext cx="8875" cy="1888"/>
            </a:xfrm>
            <a:prstGeom prst="rect">
              <a:avLst/>
            </a:prstGeom>
            <a:noFill/>
          </p:spPr>
          <p:txBody>
            <a:bodyPr wrap="square" rtlCol="0">
              <a:spAutoFit/>
            </a:bodyPr>
            <a:p>
              <a:pPr fontAlgn="auto">
                <a:lnSpc>
                  <a:spcPct val="150000"/>
                </a:lnSpc>
              </a:pPr>
              <a:r>
                <a:rPr lang="en-US" altLang="zh-CN" sz="1600"/>
                <a:t>“</a:t>
              </a:r>
              <a:r>
                <a:rPr lang="zh-CN" altLang="en-US" sz="1600" b="1">
                  <a:solidFill>
                    <a:srgbClr val="FF0000"/>
                  </a:solidFill>
                </a:rPr>
                <a:t>教</a:t>
              </a:r>
              <a:r>
                <a:rPr lang="en-US" altLang="zh-CN" sz="1600"/>
                <a:t>”</a:t>
              </a:r>
              <a:r>
                <a:rPr lang="zh-CN" altLang="en-US" sz="1600"/>
                <a:t>：</a:t>
              </a:r>
              <a:r>
                <a:rPr lang="zh-CN" altLang="en-US" sz="1600"/>
                <a:t>人类学习理论对通用人工智能系统的学习过程同样有效 </a:t>
              </a:r>
              <a:endParaRPr lang="zh-CN" altLang="en-US" sz="1600"/>
            </a:p>
            <a:p>
              <a:pPr fontAlgn="auto">
                <a:lnSpc>
                  <a:spcPct val="150000"/>
                </a:lnSpc>
              </a:pPr>
              <a:r>
                <a:rPr lang="zh-CN" altLang="en-US" sz="1600"/>
                <a:t>“</a:t>
              </a:r>
              <a:r>
                <a:rPr lang="zh-CN" altLang="en-US" sz="1600" b="1">
                  <a:solidFill>
                    <a:srgbClr val="FF0000"/>
                  </a:solidFill>
                </a:rPr>
                <a:t>育</a:t>
              </a:r>
              <a:r>
                <a:rPr lang="zh-CN" altLang="en-US" sz="1600"/>
                <a:t>”：</a:t>
              </a:r>
              <a:r>
                <a:rPr lang="zh-CN" altLang="en-US" sz="1600"/>
                <a:t>通用人工智能系统在学习时同人类学习者一致</a:t>
              </a:r>
              <a:r>
                <a:rPr lang="zh-CN" altLang="en-US" sz="1600"/>
                <a:t>也需要借助经验积累来实现育化的效果</a:t>
              </a:r>
              <a:endParaRPr lang="zh-CN" altLang="en-US" sz="1600"/>
            </a:p>
          </p:txBody>
        </p:sp>
        <p:sp>
          <p:nvSpPr>
            <p:cNvPr id="1048692" name="左大括号 26"/>
            <p:cNvSpPr/>
            <p:nvPr/>
          </p:nvSpPr>
          <p:spPr>
            <a:xfrm>
              <a:off x="8916" y="5226"/>
              <a:ext cx="126" cy="1295"/>
            </a:xfrm>
            <a:prstGeom prst="leftBrace">
              <a:avLst>
                <a:gd name="adj1" fmla="val 256944"/>
                <a:gd name="adj2" fmla="val 50000"/>
              </a:avLst>
            </a:prstGeom>
          </p:spPr>
          <p:style>
            <a:lnRef idx="3">
              <a:schemeClr val="dk1"/>
            </a:lnRef>
            <a:fillRef idx="0">
              <a:schemeClr val="dk1"/>
            </a:fillRef>
            <a:effectRef idx="2">
              <a:schemeClr val="dk1"/>
            </a:effectRef>
            <a:fontRef idx="minor">
              <a:schemeClr val="tx1"/>
            </a:fontRef>
          </p:style>
          <p:txBody>
            <a:bodyPr rtlCol="0" anchor="ctr"/>
            <a:p>
              <a:pPr algn="ctr"/>
              <a:endParaRPr lang="zh-CN" altLang="en-US"/>
            </a:p>
          </p:txBody>
        </p:sp>
      </p:grpSp>
      <p:pic>
        <p:nvPicPr>
          <p:cNvPr id="1" name="图片 0" descr="templates\docerresourceshop\icons\\32313535353630333b32313535353538383bd1a7c9fa"/>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3505" y="1150620"/>
            <a:ext cx="91440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tags/tag1.xml><?xml version="1.0" encoding="utf-8"?>
<p:tagLst xmlns:p="http://schemas.openxmlformats.org/presentationml/2006/main">
  <p:tag name="PA" val="v5.1.2"/>
</p:tagLst>
</file>

<file path=ppt/tags/tag10.xml><?xml version="1.0" encoding="utf-8"?>
<p:tagLst xmlns:p="http://schemas.openxmlformats.org/presentationml/2006/main">
  <p:tag name="KSO_WM_TAG_VERSION" val="1.0"/>
  <p:tag name="KSO_WM_BEAUTIFY_FLAG" val="#wm#"/>
  <p:tag name="KSO_WM_TEMPLATE_CATEGORY" val="diagram"/>
  <p:tag name="KSO_WM_TEMPLATE_INDEX" val="20169131"/>
  <p:tag name="KSO_WM_UNIT_TYPE" val="l_h_g"/>
  <p:tag name="KSO_WM_UNIT_INDEX" val="1_2_1"/>
  <p:tag name="KSO_WM_UNIT_LAYERLEVEL" val="1_1_1"/>
  <p:tag name="KSO_WM_UNIT_VALUE" val="6"/>
  <p:tag name="KSO_WM_UNIT_HIGHLIGHT" val="0"/>
  <p:tag name="KSO_WM_UNIT_COMPATIBLE" val="1"/>
  <p:tag name="KSO_WM_UNIT_CLEAR" val="0"/>
  <p:tag name="KSO_WM_UNIT_RELATE_UNITID" val="diagram20169131_4*l_h_d*1_2_1"/>
  <p:tag name="KSO_WM_DIAGRAM_GROUP_CODE" val="l1-1"/>
  <p:tag name="KSO_WM_UNIT_ID" val="diagram20169131_4*l_h_g*1_2_1"/>
  <p:tag name="KSO_WM_UNIT_PRESET_TEXT" val="YOUR NAME"/>
  <p:tag name="KSO_WM_UNIT_TEXT_FILL_FORE_SCHEMECOLOR_INDEX" val="5"/>
  <p:tag name="KSO_WM_UNIT_TEXT_FILL_TYPE" val="1"/>
</p:tagLst>
</file>

<file path=ppt/tags/tag11.xml><?xml version="1.0" encoding="utf-8"?>
<p:tagLst xmlns:p="http://schemas.openxmlformats.org/presentationml/2006/main">
  <p:tag name="KSO_WM_TAG_VERSION" val="1.0"/>
  <p:tag name="KSO_WM_BEAUTIFY_FLAG" val="#wm#"/>
  <p:tag name="KSO_WM_TEMPLATE_CATEGORY" val="diagram"/>
  <p:tag name="KSO_WM_TEMPLATE_INDEX" val="20169131"/>
  <p:tag name="KSO_WM_UNIT_TYPE" val="l_h_g"/>
  <p:tag name="KSO_WM_UNIT_INDEX" val="1_1_1"/>
  <p:tag name="KSO_WM_UNIT_LAYERLEVEL" val="1_1_1"/>
  <p:tag name="KSO_WM_UNIT_VALUE" val="6"/>
  <p:tag name="KSO_WM_UNIT_HIGHLIGHT" val="0"/>
  <p:tag name="KSO_WM_UNIT_COMPATIBLE" val="1"/>
  <p:tag name="KSO_WM_UNIT_CLEAR" val="0"/>
  <p:tag name="KSO_WM_UNIT_RELATE_UNITID" val="diagram20169131_4*l_h_d*1_1_1"/>
  <p:tag name="KSO_WM_DIAGRAM_GROUP_CODE" val="l1-1"/>
  <p:tag name="KSO_WM_UNIT_ID" val="diagram20169131_4*l_h_g*1_1_1"/>
  <p:tag name="KSO_WM_UNIT_PRESET_TEXT" val="YOUR NAME"/>
  <p:tag name="KSO_WM_UNIT_TEXT_FILL_FORE_SCHEMECOLOR_INDEX" val="5"/>
  <p:tag name="KSO_WM_UNIT_TEXT_FILL_TYPE" val="1"/>
</p:tagLst>
</file>

<file path=ppt/tags/tag12.xml><?xml version="1.0" encoding="utf-8"?>
<p:tagLst xmlns:p="http://schemas.openxmlformats.org/presentationml/2006/main">
  <p:tag name="KSO_WM_TAG_VERSION" val="1.0"/>
  <p:tag name="KSO_WM_BEAUTIFY_FLAG" val="#wm#"/>
  <p:tag name="KSO_WM_TEMPLATE_CATEGORY" val="diagram"/>
  <p:tag name="KSO_WM_TEMPLATE_INDEX" val="20169131"/>
  <p:tag name="KSO_WM_UNIT_TYPE" val="l_h_f"/>
  <p:tag name="KSO_WM_UNIT_INDEX" val="1_1_1"/>
  <p:tag name="KSO_WM_UNIT_LAYERLEVEL" val="1_1_1"/>
  <p:tag name="KSO_WM_UNIT_VALUE" val="24"/>
  <p:tag name="KSO_WM_UNIT_HIGHLIGHT" val="0"/>
  <p:tag name="KSO_WM_UNIT_COMPATIBLE" val="0"/>
  <p:tag name="KSO_WM_UNIT_CLEAR" val="0"/>
  <p:tag name="KSO_WM_DIAGRAM_GROUP_CODE" val="l1-1"/>
  <p:tag name="KSO_WM_UNIT_ID" val="diagram20169131_4*l_h_f*1_1_1"/>
  <p:tag name="KSO_WM_UNIT_PRESET_TEXT" val="Lorem ipsum dolor sit amet, consectetuer adipiscing elit.."/>
  <p:tag name="KSO_WM_UNIT_TEXT_FILL_FORE_SCHEMECOLOR_INDEX" val="13"/>
  <p:tag name="KSO_WM_UNIT_TEXT_FILL_TYPE" val="1"/>
</p:tagLst>
</file>

<file path=ppt/tags/tag13.xml><?xml version="1.0" encoding="utf-8"?>
<p:tagLst xmlns:p="http://schemas.openxmlformats.org/presentationml/2006/main">
  <p:tag name="KSO_WM_TAG_VERSION" val="1.0"/>
  <p:tag name="KSO_WM_BEAUTIFY_FLAG" val="#wm#"/>
  <p:tag name="KSO_WM_TEMPLATE_CATEGORY" val="diagram"/>
  <p:tag name="KSO_WM_TEMPLATE_INDEX" val="20169131"/>
  <p:tag name="KSO_WM_UNIT_TYPE" val="l_h_f"/>
  <p:tag name="KSO_WM_UNIT_INDEX" val="1_1_1"/>
  <p:tag name="KSO_WM_UNIT_LAYERLEVEL" val="1_1_1"/>
  <p:tag name="KSO_WM_UNIT_VALUE" val="24"/>
  <p:tag name="KSO_WM_UNIT_HIGHLIGHT" val="0"/>
  <p:tag name="KSO_WM_UNIT_COMPATIBLE" val="0"/>
  <p:tag name="KSO_WM_UNIT_CLEAR" val="0"/>
  <p:tag name="KSO_WM_DIAGRAM_GROUP_CODE" val="l1-1"/>
  <p:tag name="KSO_WM_UNIT_ID" val="diagram20169131_4*l_h_f*1_1_1"/>
  <p:tag name="KSO_WM_UNIT_PRESET_TEXT" val="Lorem ipsum dolor sit amet, consectetuer adipiscing elit.."/>
  <p:tag name="KSO_WM_UNIT_TEXT_FILL_FORE_SCHEMECOLOR_INDEX" val="13"/>
  <p:tag name="KSO_WM_UNIT_TEXT_FILL_TYPE" val="1"/>
</p:tagLst>
</file>

<file path=ppt/tags/tag14.xml><?xml version="1.0" encoding="utf-8"?>
<p:tagLst xmlns:p="http://schemas.openxmlformats.org/presentationml/2006/main">
  <p:tag name="KSO_WM_TAG_VERSION" val="1.0"/>
  <p:tag name="KSO_WM_BEAUTIFY_FLAG" val="#wm#"/>
  <p:tag name="KSO_WM_TEMPLATE_CATEGORY" val="diagram"/>
  <p:tag name="KSO_WM_TEMPLATE_INDEX" val="20169131"/>
  <p:tag name="KSO_WM_UNIT_TYPE" val="l_h_g"/>
  <p:tag name="KSO_WM_UNIT_INDEX" val="1_3_1"/>
  <p:tag name="KSO_WM_UNIT_LAYERLEVEL" val="1_1_1"/>
  <p:tag name="KSO_WM_UNIT_VALUE" val="6"/>
  <p:tag name="KSO_WM_UNIT_HIGHLIGHT" val="0"/>
  <p:tag name="KSO_WM_UNIT_COMPATIBLE" val="1"/>
  <p:tag name="KSO_WM_UNIT_CLEAR" val="0"/>
  <p:tag name="KSO_WM_UNIT_RELATE_UNITID" val="diagram20169131_4*l_h_d*1_3_1"/>
  <p:tag name="KSO_WM_DIAGRAM_GROUP_CODE" val="l1-1"/>
  <p:tag name="KSO_WM_UNIT_ID" val="diagram20169131_4*l_h_g*1_3_1"/>
  <p:tag name="KSO_WM_UNIT_PRESET_TEXT" val="YOUR NAME"/>
  <p:tag name="KSO_WM_UNIT_TEXT_FILL_FORE_SCHEMECOLOR_INDEX" val="5"/>
  <p:tag name="KSO_WM_UNIT_TEXT_FILL_TYPE" val="1"/>
</p:tagLst>
</file>

<file path=ppt/tags/tag15.xml><?xml version="1.0" encoding="utf-8"?>
<p:tagLst xmlns:p="http://schemas.openxmlformats.org/presentationml/2006/main">
  <p:tag name="KSO_WM_TAG_VERSION" val="1.0"/>
  <p:tag name="KSO_WM_BEAUTIFY_FLAG" val="#wm#"/>
  <p:tag name="KSO_WM_TEMPLATE_CATEGORY" val="diagram"/>
  <p:tag name="KSO_WM_TEMPLATE_INDEX" val="20169131"/>
  <p:tag name="KSO_WM_UNIT_TYPE" val="l_h_f"/>
  <p:tag name="KSO_WM_UNIT_INDEX" val="1_1_1"/>
  <p:tag name="KSO_WM_UNIT_LAYERLEVEL" val="1_1_1"/>
  <p:tag name="KSO_WM_UNIT_VALUE" val="24"/>
  <p:tag name="KSO_WM_UNIT_HIGHLIGHT" val="0"/>
  <p:tag name="KSO_WM_UNIT_COMPATIBLE" val="0"/>
  <p:tag name="KSO_WM_UNIT_CLEAR" val="0"/>
  <p:tag name="KSO_WM_DIAGRAM_GROUP_CODE" val="l1-1"/>
  <p:tag name="KSO_WM_UNIT_ID" val="diagram20169131_4*l_h_f*1_1_1"/>
  <p:tag name="KSO_WM_UNIT_PRESET_TEXT" val="Lorem ipsum dolor sit amet, consectetuer adipiscing elit.."/>
  <p:tag name="KSO_WM_UNIT_TEXT_FILL_FORE_SCHEMECOLOR_INDEX" val="13"/>
  <p:tag name="KSO_WM_UNIT_TEXT_FILL_TYPE" val="1"/>
</p:tagLst>
</file>

<file path=ppt/tags/tag16.xml><?xml version="1.0" encoding="utf-8"?>
<p:tagLst xmlns:p="http://schemas.openxmlformats.org/presentationml/2006/main">
  <p:tag name="KSO_WM_TAG_VERSION" val="1.0"/>
  <p:tag name="KSO_WM_BEAUTIFY_FLAG" val="#wm#"/>
  <p:tag name="KSO_WM_TEMPLATE_CATEGORY" val="diagram"/>
  <p:tag name="KSO_WM_TEMPLATE_INDEX" val="20169131"/>
  <p:tag name="KSO_WM_UNIT_TYPE" val="l_h_i"/>
  <p:tag name="KSO_WM_UNIT_INDEX" val="1_3_2"/>
  <p:tag name="KSO_WM_UNIT_ID" val="diagram20169131_4*l_h_i*1_3_2"/>
  <p:tag name="KSO_WM_UNIT_LAYERLEVEL" val="1_1_1"/>
  <p:tag name="KSO_WM_DIAGRAM_GROUP_CODE" val="l1-1"/>
  <p:tag name="KSO_WM_UNIT_FILL_FORE_SCHEMECOLOR_INDEX" val="5"/>
  <p:tag name="KSO_WM_UNIT_FILL_TYPE" val="1"/>
  <p:tag name="KSO_WM_UNIT_TEXT_FILL_FORE_SCHEMECOLOR_INDEX" val="2"/>
  <p:tag name="KSO_WM_UNIT_TEXT_FILL_TYPE" val="1"/>
</p:tagLst>
</file>

<file path=ppt/tags/tag17.xml><?xml version="1.0" encoding="utf-8"?>
<p:tagLst xmlns:p="http://schemas.openxmlformats.org/presentationml/2006/main">
  <p:tag name="KSO_WM_TAG_VERSION" val="1.0"/>
  <p:tag name="KSO_WM_BEAUTIFY_FLAG" val="#wm#"/>
  <p:tag name="KSO_WM_TEMPLATE_CATEGORY" val="diagram"/>
  <p:tag name="KSO_WM_TEMPLATE_INDEX" val="20169131"/>
  <p:tag name="KSO_WM_UNIT_TYPE" val="l_h_a"/>
  <p:tag name="KSO_WM_UNIT_INDEX" val="1_2_1"/>
  <p:tag name="KSO_WM_UNIT_LAYERLEVEL" val="1_1_1"/>
  <p:tag name="KSO_WM_UNIT_VALUE" val="2"/>
  <p:tag name="KSO_WM_UNIT_HIGHLIGHT" val="0"/>
  <p:tag name="KSO_WM_UNIT_COMPATIBLE" val="0"/>
  <p:tag name="KSO_WM_UNIT_CLEAR" val="0"/>
  <p:tag name="KSO_WM_DIAGRAM_GROUP_CODE" val="l1-1"/>
  <p:tag name="KSO_WM_UNIT_ID" val="diagram20169131_4*l_h_a*1_2_1"/>
  <p:tag name="KSO_WM_UNIT_PRESET_TEXT" val="CFO"/>
  <p:tag name="KSO_WM_UNIT_TEXT_FILL_FORE_SCHEMECOLOR_INDEX" val="14"/>
  <p:tag name="KSO_WM_UNIT_TEXT_FILL_TYPE" val="1"/>
</p:tagLst>
</file>

<file path=ppt/tags/tag18.xml><?xml version="1.0" encoding="utf-8"?>
<p:tagLst xmlns:p="http://schemas.openxmlformats.org/presentationml/2006/main">
  <p:tag name="KSO_WM_TAG_VERSION" val="1.0"/>
  <p:tag name="KSO_WM_BEAUTIFY_FLAG" val="#wm#"/>
  <p:tag name="KSO_WM_TEMPLATE_CATEGORY" val="diagram"/>
  <p:tag name="KSO_WM_TEMPLATE_INDEX" val="20169131"/>
  <p:tag name="KSO_WM_UNIT_TYPE" val="l_h_g"/>
  <p:tag name="KSO_WM_UNIT_INDEX" val="1_3_1"/>
  <p:tag name="KSO_WM_UNIT_LAYERLEVEL" val="1_1_1"/>
  <p:tag name="KSO_WM_UNIT_VALUE" val="6"/>
  <p:tag name="KSO_WM_UNIT_HIGHLIGHT" val="0"/>
  <p:tag name="KSO_WM_UNIT_COMPATIBLE" val="1"/>
  <p:tag name="KSO_WM_UNIT_CLEAR" val="0"/>
  <p:tag name="KSO_WM_UNIT_RELATE_UNITID" val="diagram20169131_4*l_h_d*1_3_1"/>
  <p:tag name="KSO_WM_DIAGRAM_GROUP_CODE" val="l1-1"/>
  <p:tag name="KSO_WM_UNIT_ID" val="diagram20169131_4*l_h_g*1_3_1"/>
  <p:tag name="KSO_WM_UNIT_PRESET_TEXT" val="YOUR NAME"/>
  <p:tag name="KSO_WM_UNIT_TEXT_FILL_FORE_SCHEMECOLOR_INDEX" val="5"/>
  <p:tag name="KSO_WM_UNIT_TEXT_FILL_TYPE" val="1"/>
</p:tagLst>
</file>

<file path=ppt/tags/tag19.xml><?xml version="1.0" encoding="utf-8"?>
<p:tagLst xmlns:p="http://schemas.openxmlformats.org/presentationml/2006/main">
  <p:tag name="KSO_WM_TAG_VERSION" val="1.0"/>
  <p:tag name="KSO_WM_BEAUTIFY_FLAG" val="#wm#"/>
  <p:tag name="KSO_WM_TEMPLATE_CATEGORY" val="diagram"/>
  <p:tag name="KSO_WM_TEMPLATE_INDEX" val="20169131"/>
  <p:tag name="KSO_WM_UNIT_TYPE" val="l_h_f"/>
  <p:tag name="KSO_WM_UNIT_INDEX" val="1_1_1"/>
  <p:tag name="KSO_WM_UNIT_LAYERLEVEL" val="1_1_1"/>
  <p:tag name="KSO_WM_UNIT_VALUE" val="24"/>
  <p:tag name="KSO_WM_UNIT_HIGHLIGHT" val="0"/>
  <p:tag name="KSO_WM_UNIT_COMPATIBLE" val="0"/>
  <p:tag name="KSO_WM_UNIT_CLEAR" val="0"/>
  <p:tag name="KSO_WM_DIAGRAM_GROUP_CODE" val="l1-1"/>
  <p:tag name="KSO_WM_UNIT_ID" val="diagram20169131_4*l_h_f*1_1_1"/>
  <p:tag name="KSO_WM_UNIT_PRESET_TEXT" val="Lorem ipsum dolor sit amet, consectetuer adipiscing elit.."/>
  <p:tag name="KSO_WM_UNIT_TEXT_FILL_FORE_SCHEMECOLOR_INDEX" val="13"/>
  <p:tag name="KSO_WM_UNIT_TEXT_FILL_TYPE" val="1"/>
</p:tagLst>
</file>

<file path=ppt/tags/tag2.xml><?xml version="1.0" encoding="utf-8"?>
<p:tagLst xmlns:p="http://schemas.openxmlformats.org/presentationml/2006/main">
  <p:tag name="PA" val="v5.1.2"/>
</p:tagLst>
</file>

<file path=ppt/tags/tag20.xml><?xml version="1.0" encoding="utf-8"?>
<p:tagLst xmlns:p="http://schemas.openxmlformats.org/presentationml/2006/main">
  <p:tag name="KSO_WM_TAG_VERSION" val="1.0"/>
  <p:tag name="KSO_WM_BEAUTIFY_FLAG" val="#wm#"/>
  <p:tag name="KSO_WM_TEMPLATE_CATEGORY" val="diagram"/>
  <p:tag name="KSO_WM_TEMPLATE_INDEX" val="20169131"/>
  <p:tag name="KSO_WM_UNIT_TYPE" val="l_h_g"/>
  <p:tag name="KSO_WM_UNIT_INDEX" val="1_3_1"/>
  <p:tag name="KSO_WM_UNIT_LAYERLEVEL" val="1_1_1"/>
  <p:tag name="KSO_WM_UNIT_VALUE" val="6"/>
  <p:tag name="KSO_WM_UNIT_HIGHLIGHT" val="0"/>
  <p:tag name="KSO_WM_UNIT_COMPATIBLE" val="1"/>
  <p:tag name="KSO_WM_UNIT_CLEAR" val="0"/>
  <p:tag name="KSO_WM_UNIT_RELATE_UNITID" val="diagram20169131_4*l_h_d*1_3_1"/>
  <p:tag name="KSO_WM_DIAGRAM_GROUP_CODE" val="l1-1"/>
  <p:tag name="KSO_WM_UNIT_ID" val="diagram20169131_4*l_h_g*1_3_1"/>
  <p:tag name="KSO_WM_UNIT_PRESET_TEXT" val="YOUR NAME"/>
  <p:tag name="KSO_WM_UNIT_TEXT_FILL_FORE_SCHEMECOLOR_INDEX" val="5"/>
  <p:tag name="KSO_WM_UNIT_TEXT_FILL_TYPE" val="1"/>
</p:tagLst>
</file>

<file path=ppt/tags/tag21.xml><?xml version="1.0" encoding="utf-8"?>
<p:tagLst xmlns:p="http://schemas.openxmlformats.org/presentationml/2006/main">
  <p:tag name="KSO_WM_TAG_VERSION" val="1.0"/>
  <p:tag name="KSO_WM_BEAUTIFY_FLAG" val="#wm#"/>
  <p:tag name="KSO_WM_TEMPLATE_CATEGORY" val="diagram"/>
  <p:tag name="KSO_WM_TEMPLATE_INDEX" val="20169131"/>
  <p:tag name="KSO_WM_UNIT_TYPE" val="l_h_f"/>
  <p:tag name="KSO_WM_UNIT_INDEX" val="1_1_1"/>
  <p:tag name="KSO_WM_UNIT_LAYERLEVEL" val="1_1_1"/>
  <p:tag name="KSO_WM_UNIT_VALUE" val="24"/>
  <p:tag name="KSO_WM_UNIT_HIGHLIGHT" val="0"/>
  <p:tag name="KSO_WM_UNIT_COMPATIBLE" val="0"/>
  <p:tag name="KSO_WM_UNIT_CLEAR" val="0"/>
  <p:tag name="KSO_WM_DIAGRAM_GROUP_CODE" val="l1-1"/>
  <p:tag name="KSO_WM_UNIT_ID" val="diagram20169131_4*l_h_f*1_1_1"/>
  <p:tag name="KSO_WM_UNIT_PRESET_TEXT" val="Lorem ipsum dolor sit amet, consectetuer adipiscing elit.."/>
  <p:tag name="KSO_WM_UNIT_TEXT_FILL_FORE_SCHEMECOLOR_INDEX" val="13"/>
  <p:tag name="KSO_WM_UNIT_TEXT_FILL_TYPE" val="1"/>
</p:tagLst>
</file>

<file path=ppt/tags/tag22.xml><?xml version="1.0" encoding="utf-8"?>
<p:tagLst xmlns:p="http://schemas.openxmlformats.org/presentationml/2006/main">
  <p:tag name="KSO_WM_TAG_VERSION" val="1.0"/>
  <p:tag name="KSO_WM_BEAUTIFY_FLAG" val="#wm#"/>
  <p:tag name="KSO_WM_TEMPLATE_CATEGORY" val="diagram"/>
  <p:tag name="KSO_WM_TEMPLATE_INDEX" val="20169131"/>
  <p:tag name="KSO_WM_UNIT_TYPE" val="l_h_g"/>
  <p:tag name="KSO_WM_UNIT_INDEX" val="1_3_1"/>
  <p:tag name="KSO_WM_UNIT_LAYERLEVEL" val="1_1_1"/>
  <p:tag name="KSO_WM_UNIT_VALUE" val="6"/>
  <p:tag name="KSO_WM_UNIT_HIGHLIGHT" val="0"/>
  <p:tag name="KSO_WM_UNIT_COMPATIBLE" val="1"/>
  <p:tag name="KSO_WM_UNIT_CLEAR" val="0"/>
  <p:tag name="KSO_WM_UNIT_RELATE_UNITID" val="diagram20169131_4*l_h_d*1_3_1"/>
  <p:tag name="KSO_WM_DIAGRAM_GROUP_CODE" val="l1-1"/>
  <p:tag name="KSO_WM_UNIT_ID" val="diagram20169131_4*l_h_g*1_3_1"/>
  <p:tag name="KSO_WM_UNIT_PRESET_TEXT" val="YOUR NAME"/>
  <p:tag name="KSO_WM_UNIT_TEXT_FILL_FORE_SCHEMECOLOR_INDEX" val="5"/>
  <p:tag name="KSO_WM_UNIT_TEXT_FILL_TYPE" val="1"/>
</p:tagLst>
</file>

<file path=ppt/tags/tag23.xml><?xml version="1.0" encoding="utf-8"?>
<p:tagLst xmlns:p="http://schemas.openxmlformats.org/presentationml/2006/main">
  <p:tag name="KSO_WM_TAG_VERSION" val="1.0"/>
  <p:tag name="KSO_WM_BEAUTIFY_FLAG" val="#wm#"/>
  <p:tag name="KSO_WM_TEMPLATE_CATEGORY" val="diagram"/>
  <p:tag name="KSO_WM_TEMPLATE_INDEX" val="20169131"/>
  <p:tag name="KSO_WM_UNIT_TYPE" val="l_h_f"/>
  <p:tag name="KSO_WM_UNIT_INDEX" val="1_1_1"/>
  <p:tag name="KSO_WM_UNIT_LAYERLEVEL" val="1_1_1"/>
  <p:tag name="KSO_WM_UNIT_VALUE" val="24"/>
  <p:tag name="KSO_WM_UNIT_HIGHLIGHT" val="0"/>
  <p:tag name="KSO_WM_UNIT_COMPATIBLE" val="0"/>
  <p:tag name="KSO_WM_UNIT_CLEAR" val="0"/>
  <p:tag name="KSO_WM_DIAGRAM_GROUP_CODE" val="l1-1"/>
  <p:tag name="KSO_WM_UNIT_ID" val="diagram20169131_4*l_h_f*1_1_1"/>
  <p:tag name="KSO_WM_UNIT_PRESET_TEXT" val="Lorem ipsum dolor sit amet, consectetuer adipiscing elit.."/>
  <p:tag name="KSO_WM_UNIT_TEXT_FILL_FORE_SCHEMECOLOR_INDEX" val="13"/>
  <p:tag name="KSO_WM_UNIT_TEXT_FILL_TYPE" val="1"/>
</p:tagLst>
</file>

<file path=ppt/tags/tag24.xml><?xml version="1.0" encoding="utf-8"?>
<p:tagLst xmlns:p="http://schemas.openxmlformats.org/presentationml/2006/main">
  <p:tag name="KSO_WM_TAG_VERSION" val="1.0"/>
  <p:tag name="KSO_WM_BEAUTIFY_FLAG" val="#wm#"/>
  <p:tag name="KSO_WM_TEMPLATE_CATEGORY" val="diagram"/>
  <p:tag name="KSO_WM_TEMPLATE_INDEX" val="20169131"/>
  <p:tag name="KSO_WM_UNIT_TYPE" val="l_h_g"/>
  <p:tag name="KSO_WM_UNIT_INDEX" val="1_3_1"/>
  <p:tag name="KSO_WM_UNIT_LAYERLEVEL" val="1_1_1"/>
  <p:tag name="KSO_WM_UNIT_VALUE" val="6"/>
  <p:tag name="KSO_WM_UNIT_HIGHLIGHT" val="0"/>
  <p:tag name="KSO_WM_UNIT_COMPATIBLE" val="1"/>
  <p:tag name="KSO_WM_UNIT_CLEAR" val="0"/>
  <p:tag name="KSO_WM_UNIT_RELATE_UNITID" val="diagram20169131_4*l_h_d*1_3_1"/>
  <p:tag name="KSO_WM_DIAGRAM_GROUP_CODE" val="l1-1"/>
  <p:tag name="KSO_WM_UNIT_ID" val="diagram20169131_4*l_h_g*1_3_1"/>
  <p:tag name="KSO_WM_UNIT_PRESET_TEXT" val="YOUR NAME"/>
  <p:tag name="KSO_WM_UNIT_TEXT_FILL_FORE_SCHEMECOLOR_INDEX" val="5"/>
  <p:tag name="KSO_WM_UNIT_TEXT_FILL_TYPE" val="1"/>
</p:tagLst>
</file>

<file path=ppt/tags/tag25.xml><?xml version="1.0" encoding="utf-8"?>
<p:tagLst xmlns:p="http://schemas.openxmlformats.org/presentationml/2006/main">
  <p:tag name="KSO_WM_TAG_VERSION" val="1.0"/>
  <p:tag name="KSO_WM_BEAUTIFY_FLAG" val="#wm#"/>
  <p:tag name="KSO_WM_TEMPLATE_CATEGORY" val="diagram"/>
  <p:tag name="KSO_WM_TEMPLATE_INDEX" val="20169131"/>
  <p:tag name="KSO_WM_UNIT_TYPE" val="l_h_f"/>
  <p:tag name="KSO_WM_UNIT_INDEX" val="1_1_1"/>
  <p:tag name="KSO_WM_UNIT_LAYERLEVEL" val="1_1_1"/>
  <p:tag name="KSO_WM_UNIT_VALUE" val="24"/>
  <p:tag name="KSO_WM_UNIT_HIGHLIGHT" val="0"/>
  <p:tag name="KSO_WM_UNIT_COMPATIBLE" val="0"/>
  <p:tag name="KSO_WM_UNIT_CLEAR" val="0"/>
  <p:tag name="KSO_WM_DIAGRAM_GROUP_CODE" val="l1-1"/>
  <p:tag name="KSO_WM_UNIT_ID" val="diagram20169131_4*l_h_f*1_1_1"/>
  <p:tag name="KSO_WM_UNIT_PRESET_TEXT" val="Lorem ipsum dolor sit amet, consectetuer adipiscing elit.."/>
  <p:tag name="KSO_WM_UNIT_TEXT_FILL_FORE_SCHEMECOLOR_INDEX" val="13"/>
  <p:tag name="KSO_WM_UNIT_TEXT_FILL_TYPE" val="1"/>
</p:tagLst>
</file>

<file path=ppt/tags/tag26.xml><?xml version="1.0" encoding="utf-8"?>
<p:tagLst xmlns:p="http://schemas.openxmlformats.org/presentationml/2006/main">
  <p:tag name="KSO_WM_TAG_VERSION" val="1.0"/>
  <p:tag name="KSO_WM_BEAUTIFY_FLAG" val="#wm#"/>
  <p:tag name="KSO_WM_TEMPLATE_CATEGORY" val="diagram"/>
  <p:tag name="KSO_WM_TEMPLATE_INDEX" val="20169131"/>
  <p:tag name="KSO_WM_UNIT_TYPE" val="l_h_g"/>
  <p:tag name="KSO_WM_UNIT_INDEX" val="1_3_1"/>
  <p:tag name="KSO_WM_UNIT_LAYERLEVEL" val="1_1_1"/>
  <p:tag name="KSO_WM_UNIT_VALUE" val="6"/>
  <p:tag name="KSO_WM_UNIT_HIGHLIGHT" val="0"/>
  <p:tag name="KSO_WM_UNIT_COMPATIBLE" val="1"/>
  <p:tag name="KSO_WM_UNIT_CLEAR" val="0"/>
  <p:tag name="KSO_WM_UNIT_RELATE_UNITID" val="diagram20169131_4*l_h_d*1_3_1"/>
  <p:tag name="KSO_WM_DIAGRAM_GROUP_CODE" val="l1-1"/>
  <p:tag name="KSO_WM_UNIT_ID" val="diagram20169131_4*l_h_g*1_3_1"/>
  <p:tag name="KSO_WM_UNIT_PRESET_TEXT" val="YOUR NAME"/>
  <p:tag name="KSO_WM_UNIT_TEXT_FILL_FORE_SCHEMECOLOR_INDEX" val="5"/>
  <p:tag name="KSO_WM_UNIT_TEXT_FILL_TYPE" val="1"/>
</p:tagLst>
</file>

<file path=ppt/tags/tag27.xml><?xml version="1.0" encoding="utf-8"?>
<p:tagLst xmlns:p="http://schemas.openxmlformats.org/presentationml/2006/main">
  <p:tag name="KSO_WM_TAG_VERSION" val="1.0"/>
  <p:tag name="KSO_WM_BEAUTIFY_FLAG" val="#wm#"/>
  <p:tag name="KSO_WM_TEMPLATE_CATEGORY" val="diagram"/>
  <p:tag name="KSO_WM_TEMPLATE_INDEX" val="20169131"/>
  <p:tag name="KSO_WM_UNIT_TYPE" val="l_h_f"/>
  <p:tag name="KSO_WM_UNIT_INDEX" val="1_1_1"/>
  <p:tag name="KSO_WM_UNIT_LAYERLEVEL" val="1_1_1"/>
  <p:tag name="KSO_WM_UNIT_VALUE" val="24"/>
  <p:tag name="KSO_WM_UNIT_HIGHLIGHT" val="0"/>
  <p:tag name="KSO_WM_UNIT_COMPATIBLE" val="0"/>
  <p:tag name="KSO_WM_UNIT_CLEAR" val="0"/>
  <p:tag name="KSO_WM_DIAGRAM_GROUP_CODE" val="l1-1"/>
  <p:tag name="KSO_WM_UNIT_ID" val="diagram20169131_4*l_h_f*1_1_1"/>
  <p:tag name="KSO_WM_UNIT_PRESET_TEXT" val="Lorem ipsum dolor sit amet, consectetuer adipiscing elit.."/>
  <p:tag name="KSO_WM_UNIT_TEXT_FILL_FORE_SCHEMECOLOR_INDEX" val="13"/>
  <p:tag name="KSO_WM_UNIT_TEXT_FILL_TYPE"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0188_2*i*1"/>
  <p:tag name="KSO_WM_TEMPLATE_CATEGORY" val="diagram"/>
  <p:tag name="KSO_WM_TEMPLATE_INDEX" val="20200188"/>
  <p:tag name="KSO_WM_UNIT_LAYERLEVEL" val="1"/>
  <p:tag name="KSO_WM_TAG_VERSION" val="1.0"/>
  <p:tag name="KSO_WM_BEAUTIFY_FLAG" val="#wm#"/>
  <p:tag name="KSO_WM_DIAGRAM_GROUP_CODE" val="o1-1"/>
  <p:tag name="KSO_WM_UNIT_FILL_FORE_SCHEMECOLOR_INDEX" val="14"/>
  <p:tag name="KSO_WM_UNIT_FILL_TYPE"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88_2*o_h_i*1_3_2"/>
  <p:tag name="KSO_WM_TEMPLATE_CATEGORY" val="diagram"/>
  <p:tag name="KSO_WM_TEMPLATE_INDEX" val="20200188"/>
  <p:tag name="KSO_WM_UNIT_LAYERLEVEL" val="1_1_1"/>
  <p:tag name="KSO_WM_TAG_VERSION" val="1.0"/>
  <p:tag name="KSO_WM_BEAUTIFY_FLAG" val="#wm#"/>
  <p:tag name="KSO_WM_DIAGRAM_GROUP_CODE" val="o1-1"/>
  <p:tag name="KSO_WM_UNIT_TYPE" val="o_h_i"/>
  <p:tag name="KSO_WM_UNIT_INDEX" val="1_3_2"/>
  <p:tag name="KSO_WM_UNIT_FILL_FORE_SCHEMECOLOR_INDEX" val="7"/>
  <p:tag name="KSO_WM_UNIT_FILL_TYPE" val="1"/>
  <p:tag name="KSO_WM_UNIT_TEXT_FILL_FORE_SCHEMECOLOR_INDEX" val="13"/>
  <p:tag name="KSO_WM_UNIT_TEXT_FILL_TYPE" val="1"/>
</p:tagLst>
</file>

<file path=ppt/tags/tag3.xml><?xml version="1.0" encoding="utf-8"?>
<p:tagLst xmlns:p="http://schemas.openxmlformats.org/presentationml/2006/main">
  <p:tag name="KSO_WM_TAG_VERSION" val="1.0"/>
  <p:tag name="KSO_WM_BEAUTIFY_FLAG" val="#wm#"/>
  <p:tag name="KSO_WM_TEMPLATE_CATEGORY" val="diagram"/>
  <p:tag name="KSO_WM_TEMPLATE_INDEX" val="20169131"/>
  <p:tag name="KSO_WM_UNIT_TYPE" val="l_h_i"/>
  <p:tag name="KSO_WM_UNIT_INDEX" val="1_1_1"/>
  <p:tag name="KSO_WM_UNIT_ID" val="diagram20169131_4*l_h_i*1_1_1"/>
  <p:tag name="KSO_WM_UNIT_LAYERLEVEL" val="1_1_1"/>
  <p:tag name="KSO_WM_DIAGRAM_GROUP_CODE" val="l1-1"/>
  <p:tag name="KSO_WM_UNIT_LINE_FORE_SCHEMECOLOR_INDEX" val="6"/>
  <p:tag name="KSO_WM_UNIT_LINE_FILL_TYPE" val="2"/>
  <p:tag name="KSO_WM_UNIT_TEXT_FILL_FORE_SCHEMECOLOR_INDEX" val="2"/>
  <p:tag name="KSO_WM_UNIT_TEXT_FILL_TYPE" val="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88_2*o_h_i*1_2_2"/>
  <p:tag name="KSO_WM_TEMPLATE_CATEGORY" val="diagram"/>
  <p:tag name="KSO_WM_TEMPLATE_INDEX" val="20200188"/>
  <p:tag name="KSO_WM_UNIT_LAYERLEVEL" val="1_1_1"/>
  <p:tag name="KSO_WM_TAG_VERSION" val="1.0"/>
  <p:tag name="KSO_WM_BEAUTIFY_FLAG" val="#wm#"/>
  <p:tag name="KSO_WM_DIAGRAM_GROUP_CODE" val="o1-1"/>
  <p:tag name="KSO_WM_UNIT_TYPE" val="o_h_i"/>
  <p:tag name="KSO_WM_UNIT_INDEX" val="1_2_2"/>
  <p:tag name="KSO_WM_UNIT_FILL_FORE_SCHEMECOLOR_INDEX" val="6"/>
  <p:tag name="KSO_WM_UNIT_FILL_TYPE" val="1"/>
  <p:tag name="KSO_WM_UNIT_TEXT_FILL_FORE_SCHEMECOLOR_INDEX" val="13"/>
  <p:tag name="KSO_WM_UNIT_TEXT_FILL_TYPE"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88_2*o_h_i*1_1_2"/>
  <p:tag name="KSO_WM_TEMPLATE_CATEGORY" val="diagram"/>
  <p:tag name="KSO_WM_TEMPLATE_INDEX" val="20200188"/>
  <p:tag name="KSO_WM_UNIT_LAYERLEVEL" val="1_1_1"/>
  <p:tag name="KSO_WM_TAG_VERSION" val="1.0"/>
  <p:tag name="KSO_WM_BEAUTIFY_FLAG" val="#wm#"/>
  <p:tag name="KSO_WM_DIAGRAM_GROUP_CODE" val="o1-1"/>
  <p:tag name="KSO_WM_UNIT_TYPE" val="o_h_i"/>
  <p:tag name="KSO_WM_UNIT_INDEX" val="1_1_2"/>
  <p:tag name="KSO_WM_UNIT_FILL_FORE_SCHEMECOLOR_INDEX" val="5"/>
  <p:tag name="KSO_WM_UNIT_FILL_TYPE" val="1"/>
  <p:tag name="KSO_WM_UNIT_TEXT_FILL_FORE_SCHEMECOLOR_INDEX" val="13"/>
  <p:tag name="KSO_WM_UNIT_TEXT_FILL_TYPE"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88_2*o_h_i*1_3_3"/>
  <p:tag name="KSO_WM_TEMPLATE_CATEGORY" val="diagram"/>
  <p:tag name="KSO_WM_TEMPLATE_INDEX" val="20200188"/>
  <p:tag name="KSO_WM_UNIT_LAYERLEVEL" val="1_1_1"/>
  <p:tag name="KSO_WM_TAG_VERSION" val="1.0"/>
  <p:tag name="KSO_WM_BEAUTIFY_FLAG" val="#wm#"/>
  <p:tag name="KSO_WM_DIAGRAM_GROUP_CODE" val="o1-1"/>
  <p:tag name="KSO_WM_UNIT_TYPE" val="o_h_i"/>
  <p:tag name="KSO_WM_UNIT_INDEX" val="1_3_3"/>
  <p:tag name="KSO_WM_UNIT_TEXT_FILL_FORE_SCHEMECOLOR_INDEX" val="16"/>
  <p:tag name="KSO_WM_UNIT_TEXT_FILL_TYPE"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88_2*o_h_i*1_2_3"/>
  <p:tag name="KSO_WM_TEMPLATE_CATEGORY" val="diagram"/>
  <p:tag name="KSO_WM_TEMPLATE_INDEX" val="20200188"/>
  <p:tag name="KSO_WM_UNIT_LAYERLEVEL" val="1_1_1"/>
  <p:tag name="KSO_WM_TAG_VERSION" val="1.0"/>
  <p:tag name="KSO_WM_BEAUTIFY_FLAG" val="#wm#"/>
  <p:tag name="KSO_WM_DIAGRAM_GROUP_CODE" val="o1-1"/>
  <p:tag name="KSO_WM_UNIT_TYPE" val="o_h_i"/>
  <p:tag name="KSO_WM_UNIT_INDEX" val="1_2_3"/>
  <p:tag name="KSO_WM_UNIT_TEXT_FILL_FORE_SCHEMECOLOR_INDEX" val="16"/>
  <p:tag name="KSO_WM_UNIT_TEXT_FILL_TYPE"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88_2*o_h_i*1_1_3"/>
  <p:tag name="KSO_WM_TEMPLATE_CATEGORY" val="diagram"/>
  <p:tag name="KSO_WM_TEMPLATE_INDEX" val="20200188"/>
  <p:tag name="KSO_WM_UNIT_LAYERLEVEL" val="1_1_1"/>
  <p:tag name="KSO_WM_TAG_VERSION" val="1.0"/>
  <p:tag name="KSO_WM_BEAUTIFY_FLAG" val="#wm#"/>
  <p:tag name="KSO_WM_DIAGRAM_GROUP_CODE" val="o1-1"/>
  <p:tag name="KSO_WM_UNIT_TYPE" val="o_h_i"/>
  <p:tag name="KSO_WM_UNIT_INDEX" val="1_1_3"/>
  <p:tag name="KSO_WM_UNIT_TEXT_FILL_FORE_SCHEMECOLOR_INDEX" val="16"/>
  <p:tag name="KSO_WM_UNIT_TEXT_FILL_TYPE"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88_2*o_h_i*1_1_1"/>
  <p:tag name="KSO_WM_TEMPLATE_CATEGORY" val="diagram"/>
  <p:tag name="KSO_WM_TEMPLATE_INDEX" val="20200188"/>
  <p:tag name="KSO_WM_UNIT_LAYERLEVEL" val="1_1_1"/>
  <p:tag name="KSO_WM_TAG_VERSION" val="1.0"/>
  <p:tag name="KSO_WM_BEAUTIFY_FLAG" val="#wm#"/>
  <p:tag name="KSO_WM_DIAGRAM_GROUP_CODE" val="o1-1"/>
  <p:tag name="KSO_WM_UNIT_TYPE" val="o_h_i"/>
  <p:tag name="KSO_WM_UNIT_INDEX" val="1_1_1"/>
  <p:tag name="KSO_WM_UNIT_FILL_FORE_SCHEMECOLOR_INDEX" val="5"/>
  <p:tag name="KSO_WM_UNIT_FILL_TYPE" val="1"/>
  <p:tag name="KSO_WM_UNIT_TEXT_FILL_FORE_SCHEMECOLOR_INDEX" val="16"/>
  <p:tag name="KSO_WM_UNIT_TEXT_FILL_TYPE"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88_2*o_h_f*1_1_1"/>
  <p:tag name="KSO_WM_TEMPLATE_CATEGORY" val="diagram"/>
  <p:tag name="KSO_WM_TEMPLATE_INDEX" val="20200188"/>
  <p:tag name="KSO_WM_UNIT_LAYERLEVEL" val="1_1_1"/>
  <p:tag name="KSO_WM_TAG_VERSION" val="1.0"/>
  <p:tag name="KSO_WM_BEAUTIFY_FLAG" val="#wm#"/>
  <p:tag name="KSO_WM_UNIT_NOCLEAR" val="0"/>
  <p:tag name="KSO_WM_DIAGRAM_GROUP_CODE" val="o1-1"/>
  <p:tag name="KSO_WM_UNIT_TYPE" val="o_h_f"/>
  <p:tag name="KSO_WM_UNIT_INDEX" val="1_1_1"/>
  <p:tag name="KSO_WM_UNIT_PRESET_TEXT" val="单击此处添加文本具体内容"/>
  <p:tag name="KSO_WM_UNIT_VALUE" val="20"/>
  <p:tag name="KSO_WM_UNIT_TEXT_FILL_FORE_SCHEMECOLOR_INDEX" val="14"/>
  <p:tag name="KSO_WM_UNIT_TEXT_FILL_TYPE"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88_2*o_h_i*1_2_1"/>
  <p:tag name="KSO_WM_TEMPLATE_CATEGORY" val="diagram"/>
  <p:tag name="KSO_WM_TEMPLATE_INDEX" val="20200188"/>
  <p:tag name="KSO_WM_UNIT_LAYERLEVEL" val="1_1_1"/>
  <p:tag name="KSO_WM_TAG_VERSION" val="1.0"/>
  <p:tag name="KSO_WM_BEAUTIFY_FLAG" val="#wm#"/>
  <p:tag name="KSO_WM_DIAGRAM_GROUP_CODE" val="o1-1"/>
  <p:tag name="KSO_WM_UNIT_TYPE" val="o_h_i"/>
  <p:tag name="KSO_WM_UNIT_INDEX" val="1_2_1"/>
  <p:tag name="KSO_WM_UNIT_FILL_FORE_SCHEMECOLOR_INDEX" val="6"/>
  <p:tag name="KSO_WM_UNIT_FILL_TYPE" val="1"/>
  <p:tag name="KSO_WM_UNIT_TEXT_FILL_FORE_SCHEMECOLOR_INDEX" val="16"/>
  <p:tag name="KSO_WM_UNIT_TEXT_FILL_TYPE"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88_2*o_h_f*1_2_1"/>
  <p:tag name="KSO_WM_TEMPLATE_CATEGORY" val="diagram"/>
  <p:tag name="KSO_WM_TEMPLATE_INDEX" val="20200188"/>
  <p:tag name="KSO_WM_UNIT_LAYERLEVEL" val="1_1_1"/>
  <p:tag name="KSO_WM_TAG_VERSION" val="1.0"/>
  <p:tag name="KSO_WM_BEAUTIFY_FLAG" val="#wm#"/>
  <p:tag name="KSO_WM_UNIT_NOCLEAR" val="0"/>
  <p:tag name="KSO_WM_DIAGRAM_GROUP_CODE" val="o1-1"/>
  <p:tag name="KSO_WM_UNIT_TYPE" val="o_h_f"/>
  <p:tag name="KSO_WM_UNIT_INDEX" val="1_2_1"/>
  <p:tag name="KSO_WM_UNIT_PRESET_TEXT" val="单击此处添加文本具体内容"/>
  <p:tag name="KSO_WM_UNIT_VALUE" val="20"/>
  <p:tag name="KSO_WM_UNIT_TEXT_FILL_FORE_SCHEMECOLOR_INDEX" val="14"/>
  <p:tag name="KSO_WM_UNIT_TEXT_FILL_TYPE" val="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88_2*o_h_i*1_3_1"/>
  <p:tag name="KSO_WM_TEMPLATE_CATEGORY" val="diagram"/>
  <p:tag name="KSO_WM_TEMPLATE_INDEX" val="20200188"/>
  <p:tag name="KSO_WM_UNIT_LAYERLEVEL" val="1_1_1"/>
  <p:tag name="KSO_WM_TAG_VERSION" val="1.0"/>
  <p:tag name="KSO_WM_BEAUTIFY_FLAG" val="#wm#"/>
  <p:tag name="KSO_WM_DIAGRAM_GROUP_CODE" val="o1-1"/>
  <p:tag name="KSO_WM_UNIT_TYPE" val="o_h_i"/>
  <p:tag name="KSO_WM_UNIT_INDEX" val="1_3_1"/>
  <p:tag name="KSO_WM_UNIT_FILL_FORE_SCHEMECOLOR_INDEX" val="7"/>
  <p:tag name="KSO_WM_UNIT_FILL_TYPE" val="1"/>
  <p:tag name="KSO_WM_UNIT_TEXT_FILL_FORE_SCHEMECOLOR_INDEX" val="16"/>
  <p:tag name="KSO_WM_UNIT_TEXT_FILL_TYPE" val="1"/>
</p:tagLst>
</file>

<file path=ppt/tags/tag4.xml><?xml version="1.0" encoding="utf-8"?>
<p:tagLst xmlns:p="http://schemas.openxmlformats.org/presentationml/2006/main">
  <p:tag name="KSO_WM_TAG_VERSION" val="1.0"/>
  <p:tag name="KSO_WM_BEAUTIFY_FLAG" val="#wm#"/>
  <p:tag name="KSO_WM_TEMPLATE_CATEGORY" val="diagram"/>
  <p:tag name="KSO_WM_TEMPLATE_INDEX" val="20169131"/>
  <p:tag name="KSO_WM_UNIT_TYPE" val="l_h_i"/>
  <p:tag name="KSO_WM_UNIT_INDEX" val="1_2_1"/>
  <p:tag name="KSO_WM_UNIT_ID" val="diagram20169131_4*l_h_i*1_2_1"/>
  <p:tag name="KSO_WM_UNIT_LAYERLEVEL" val="1_1_1"/>
  <p:tag name="KSO_WM_DIAGRAM_GROUP_CODE" val="l1-1"/>
  <p:tag name="KSO_WM_UNIT_LINE_FORE_SCHEMECOLOR_INDEX" val="6"/>
  <p:tag name="KSO_WM_UNIT_LINE_FILL_TYPE" val="2"/>
  <p:tag name="KSO_WM_UNIT_TEXT_FILL_FORE_SCHEMECOLOR_INDEX" val="2"/>
  <p:tag name="KSO_WM_UNIT_TEXT_FILL_TYPE" val="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188_2*o_h_f*1_3_1"/>
  <p:tag name="KSO_WM_TEMPLATE_CATEGORY" val="diagram"/>
  <p:tag name="KSO_WM_TEMPLATE_INDEX" val="20200188"/>
  <p:tag name="KSO_WM_UNIT_LAYERLEVEL" val="1_1_1"/>
  <p:tag name="KSO_WM_TAG_VERSION" val="1.0"/>
  <p:tag name="KSO_WM_BEAUTIFY_FLAG" val="#wm#"/>
  <p:tag name="KSO_WM_UNIT_NOCLEAR" val="0"/>
  <p:tag name="KSO_WM_DIAGRAM_GROUP_CODE" val="o1-1"/>
  <p:tag name="KSO_WM_UNIT_TYPE" val="o_h_f"/>
  <p:tag name="KSO_WM_UNIT_INDEX" val="1_3_1"/>
  <p:tag name="KSO_WM_UNIT_PRESET_TEXT" val="单击此处添加文本具体内容"/>
  <p:tag name="KSO_WM_UNIT_TEXT_FILL_FORE_SCHEMECOLOR_INDEX" val="14"/>
  <p:tag name="KSO_WM_UNIT_TEXT_FILL_TYPE" val="1"/>
</p:tagLst>
</file>

<file path=ppt/tags/tag4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BTNRECT" val="3983*2140*460*460"/>
</p:tagLst>
</file>

<file path=ppt/tags/tag42.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 name="KSO_WM_UNIT_MEDIACOVER_BTNRECT" val="4615*3157*460*460"/>
</p:tagLst>
</file>

<file path=ppt/tags/tag43.xml><?xml version="1.0" encoding="utf-8"?>
<p:tagLst xmlns:p="http://schemas.openxmlformats.org/presentationml/2006/main">
  <p:tag name="PA" val="v5.1.2"/>
</p:tagLst>
</file>

<file path=ppt/tags/tag44.xml><?xml version="1.0" encoding="utf-8"?>
<p:tagLst xmlns:p="http://schemas.openxmlformats.org/presentationml/2006/main">
  <p:tag name="PA" val="v5.1.2"/>
</p:tagLst>
</file>

<file path=ppt/tags/tag45.xml><?xml version="1.0" encoding="utf-8"?>
<p:tagLst xmlns:p="http://schemas.openxmlformats.org/presentationml/2006/main">
  <p:tag name="KSO_WPP_MARK_KEY" val="682055d9-7eaa-474a-8760-20c6df62bf9d"/>
  <p:tag name="COMMONDATA" val="eyJoZGlkIjoiMzdlNmQ4Njg5NGYwMjEzOTE4ZjY3OGNhMjAwMjU0ZTAifQ=="/>
</p:tagLst>
</file>

<file path=ppt/tags/tag5.xml><?xml version="1.0" encoding="utf-8"?>
<p:tagLst xmlns:p="http://schemas.openxmlformats.org/presentationml/2006/main">
  <p:tag name="KSO_WM_TAG_VERSION" val="1.0"/>
  <p:tag name="KSO_WM_BEAUTIFY_FLAG" val="#wm#"/>
  <p:tag name="KSO_WM_TEMPLATE_CATEGORY" val="diagram"/>
  <p:tag name="KSO_WM_TEMPLATE_INDEX" val="20169131"/>
  <p:tag name="KSO_WM_UNIT_TYPE" val="l_h_i"/>
  <p:tag name="KSO_WM_UNIT_INDEX" val="1_3_1"/>
  <p:tag name="KSO_WM_UNIT_ID" val="diagram20169131_4*l_h_i*1_3_1"/>
  <p:tag name="KSO_WM_UNIT_LAYERLEVEL" val="1_1_1"/>
  <p:tag name="KSO_WM_DIAGRAM_GROUP_CODE" val="l1-1"/>
  <p:tag name="KSO_WM_UNIT_LINE_FORE_SCHEMECOLOR_INDEX" val="6"/>
  <p:tag name="KSO_WM_UNIT_LINE_FILL_TYPE" val="2"/>
  <p:tag name="KSO_WM_UNIT_TEXT_FILL_FORE_SCHEMECOLOR_INDEX" val="2"/>
  <p:tag name="KSO_WM_UNIT_TEXT_FILL_TYPE" val="1"/>
</p:tagLst>
</file>

<file path=ppt/tags/tag6.xml><?xml version="1.0" encoding="utf-8"?>
<p:tagLst xmlns:p="http://schemas.openxmlformats.org/presentationml/2006/main">
  <p:tag name="KSO_WM_TAG_VERSION" val="1.0"/>
  <p:tag name="KSO_WM_BEAUTIFY_FLAG" val="#wm#"/>
  <p:tag name="KSO_WM_TEMPLATE_CATEGORY" val="diagram"/>
  <p:tag name="KSO_WM_TEMPLATE_INDEX" val="20169131"/>
  <p:tag name="KSO_WM_UNIT_TYPE" val="l_h_i"/>
  <p:tag name="KSO_WM_UNIT_INDEX" val="1_1_2"/>
  <p:tag name="KSO_WM_UNIT_ID" val="diagram20169131_4*l_h_i*1_1_2"/>
  <p:tag name="KSO_WM_UNIT_LAYERLEVEL" val="1_1_1"/>
  <p:tag name="KSO_WM_DIAGRAM_GROUP_CODE" val="l1-1"/>
  <p:tag name="KSO_WM_UNIT_FILL_FORE_SCHEMECOLOR_INDEX" val="5"/>
  <p:tag name="KSO_WM_UNIT_FILL_TYPE" val="1"/>
  <p:tag name="KSO_WM_UNIT_TEXT_FILL_FORE_SCHEMECOLOR_INDEX" val="2"/>
  <p:tag name="KSO_WM_UNIT_TEXT_FILL_TYPE" val="1"/>
</p:tagLst>
</file>

<file path=ppt/tags/tag7.xml><?xml version="1.0" encoding="utf-8"?>
<p:tagLst xmlns:p="http://schemas.openxmlformats.org/presentationml/2006/main">
  <p:tag name="KSO_WM_TAG_VERSION" val="1.0"/>
  <p:tag name="KSO_WM_BEAUTIFY_FLAG" val="#wm#"/>
  <p:tag name="KSO_WM_TEMPLATE_CATEGORY" val="diagram"/>
  <p:tag name="KSO_WM_TEMPLATE_INDEX" val="20169131"/>
  <p:tag name="KSO_WM_UNIT_TYPE" val="l_h_i"/>
  <p:tag name="KSO_WM_UNIT_INDEX" val="1_2_2"/>
  <p:tag name="KSO_WM_UNIT_ID" val="diagram20169131_4*l_h_i*1_2_2"/>
  <p:tag name="KSO_WM_UNIT_LAYERLEVEL" val="1_1_1"/>
  <p:tag name="KSO_WM_DIAGRAM_GROUP_CODE" val="l1-1"/>
  <p:tag name="KSO_WM_UNIT_FILL_FORE_SCHEMECOLOR_INDEX" val="5"/>
  <p:tag name="KSO_WM_UNIT_FILL_TYPE" val="1"/>
  <p:tag name="KSO_WM_UNIT_TEXT_FILL_FORE_SCHEMECOLOR_INDEX" val="2"/>
  <p:tag name="KSO_WM_UNIT_TEXT_FILL_TYPE" val="1"/>
</p:tagLst>
</file>

<file path=ppt/tags/tag8.xml><?xml version="1.0" encoding="utf-8"?>
<p:tagLst xmlns:p="http://schemas.openxmlformats.org/presentationml/2006/main">
  <p:tag name="KSO_WM_TAG_VERSION" val="1.0"/>
  <p:tag name="KSO_WM_BEAUTIFY_FLAG" val="#wm#"/>
  <p:tag name="KSO_WM_TEMPLATE_CATEGORY" val="diagram"/>
  <p:tag name="KSO_WM_TEMPLATE_INDEX" val="20169131"/>
  <p:tag name="KSO_WM_UNIT_TYPE" val="l_h_a"/>
  <p:tag name="KSO_WM_UNIT_INDEX" val="1_2_1"/>
  <p:tag name="KSO_WM_UNIT_LAYERLEVEL" val="1_1_1"/>
  <p:tag name="KSO_WM_UNIT_VALUE" val="2"/>
  <p:tag name="KSO_WM_UNIT_HIGHLIGHT" val="0"/>
  <p:tag name="KSO_WM_UNIT_COMPATIBLE" val="0"/>
  <p:tag name="KSO_WM_UNIT_CLEAR" val="0"/>
  <p:tag name="KSO_WM_DIAGRAM_GROUP_CODE" val="l1-1"/>
  <p:tag name="KSO_WM_UNIT_ID" val="diagram20169131_4*l_h_a*1_2_1"/>
  <p:tag name="KSO_WM_UNIT_PRESET_TEXT" val="CFO"/>
  <p:tag name="KSO_WM_UNIT_TEXT_FILL_FORE_SCHEMECOLOR_INDEX" val="14"/>
  <p:tag name="KSO_WM_UNIT_TEXT_FILL_TYPE" val="1"/>
</p:tagLst>
</file>

<file path=ppt/tags/tag9.xml><?xml version="1.0" encoding="utf-8"?>
<p:tagLst xmlns:p="http://schemas.openxmlformats.org/presentationml/2006/main">
  <p:tag name="KSO_WM_TAG_VERSION" val="1.0"/>
  <p:tag name="KSO_WM_BEAUTIFY_FLAG" val="#wm#"/>
  <p:tag name="KSO_WM_TEMPLATE_CATEGORY" val="diagram"/>
  <p:tag name="KSO_WM_TEMPLATE_INDEX" val="20169131"/>
  <p:tag name="KSO_WM_UNIT_TYPE" val="l_h_a"/>
  <p:tag name="KSO_WM_UNIT_INDEX" val="1_1_1"/>
  <p:tag name="KSO_WM_UNIT_LAYERLEVEL" val="1_1_1"/>
  <p:tag name="KSO_WM_UNIT_VALUE" val="2"/>
  <p:tag name="KSO_WM_UNIT_HIGHLIGHT" val="0"/>
  <p:tag name="KSO_WM_UNIT_COMPATIBLE" val="0"/>
  <p:tag name="KSO_WM_UNIT_CLEAR" val="0"/>
  <p:tag name="KSO_WM_DIAGRAM_GROUP_CODE" val="l1-1"/>
  <p:tag name="KSO_WM_UNIT_ID" val="diagram20169131_4*l_h_a*1_1_1"/>
  <p:tag name="KSO_WM_UNIT_PRESET_TEXT" val="CEO"/>
  <p:tag name="KSO_WM_UNIT_TEXT_FILL_FORE_SCHEMECOLOR_INDEX" val="14"/>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2858</Words>
  <Application>WPS 演示</Application>
  <PresentationFormat/>
  <Paragraphs>320</Paragraphs>
  <Slides>23</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23</vt:i4>
      </vt:variant>
    </vt:vector>
  </HeadingPairs>
  <TitlesOfParts>
    <vt:vector size="41" baseType="lpstr">
      <vt:lpstr>Arial</vt:lpstr>
      <vt:lpstr>宋体</vt:lpstr>
      <vt:lpstr>Wingdings</vt:lpstr>
      <vt:lpstr>Arial</vt:lpstr>
      <vt:lpstr>微软雅黑 Light</vt:lpstr>
      <vt:lpstr>微软雅黑</vt:lpstr>
      <vt:lpstr>方正大标宋简体</vt:lpstr>
      <vt:lpstr>Times New Roman</vt:lpstr>
      <vt:lpstr>楷体</vt:lpstr>
      <vt:lpstr>思源宋体 CN Heavy</vt:lpstr>
      <vt:lpstr>华光综艺_CNKI</vt:lpstr>
      <vt:lpstr>方正粗楷简体</vt:lpstr>
      <vt:lpstr>汉仪力量黑简</vt:lpstr>
      <vt:lpstr>等线</vt:lpstr>
      <vt:lpstr>Arial Unicode MS</vt:lpstr>
      <vt:lpstr>等线 Light</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 R 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China</dc:creator>
  <cp:lastModifiedBy>刘凯_AGI</cp:lastModifiedBy>
  <cp:revision>41</cp:revision>
  <dcterms:created xsi:type="dcterms:W3CDTF">2022-11-10T01:34:00Z</dcterms:created>
  <dcterms:modified xsi:type="dcterms:W3CDTF">2022-11-12T07:59:12Z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2052-11.1.0.12598</vt:lpwstr>
  </property>
  <property fmtid="{D5CDD505-2E9C-101B-9397-08002B2CF9AE}" pid="3" name="ICV">
    <vt:lpwstr>C7B0E8671457424AA727C83E7CCF009E</vt:lpwstr>
  </property>
</Properties>
</file>